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sldIdLst>
    <p:sldId id="256" r:id="rId2"/>
    <p:sldId id="360" r:id="rId3"/>
    <p:sldId id="361" r:id="rId4"/>
    <p:sldId id="260" r:id="rId5"/>
    <p:sldId id="259" r:id="rId6"/>
    <p:sldId id="258" r:id="rId7"/>
    <p:sldId id="362" r:id="rId8"/>
    <p:sldId id="261" r:id="rId9"/>
    <p:sldId id="278" r:id="rId10"/>
    <p:sldId id="277" r:id="rId11"/>
    <p:sldId id="276" r:id="rId12"/>
    <p:sldId id="263" r:id="rId13"/>
    <p:sldId id="308" r:id="rId14"/>
    <p:sldId id="279" r:id="rId15"/>
    <p:sldId id="309" r:id="rId16"/>
    <p:sldId id="310" r:id="rId17"/>
    <p:sldId id="311" r:id="rId18"/>
    <p:sldId id="280" r:id="rId19"/>
    <p:sldId id="313" r:id="rId20"/>
    <p:sldId id="314" r:id="rId21"/>
    <p:sldId id="315" r:id="rId22"/>
    <p:sldId id="312" r:id="rId23"/>
    <p:sldId id="281" r:id="rId24"/>
    <p:sldId id="316" r:id="rId25"/>
    <p:sldId id="282" r:id="rId26"/>
    <p:sldId id="317" r:id="rId27"/>
    <p:sldId id="318" r:id="rId28"/>
    <p:sldId id="283" r:id="rId29"/>
    <p:sldId id="264" r:id="rId30"/>
    <p:sldId id="319" r:id="rId31"/>
    <p:sldId id="323" r:id="rId32"/>
    <p:sldId id="324" r:id="rId33"/>
    <p:sldId id="327" r:id="rId34"/>
    <p:sldId id="326" r:id="rId35"/>
    <p:sldId id="325" r:id="rId36"/>
    <p:sldId id="363" r:id="rId37"/>
    <p:sldId id="284" r:id="rId38"/>
    <p:sldId id="364" r:id="rId39"/>
    <p:sldId id="320" r:id="rId40"/>
    <p:sldId id="321" r:id="rId41"/>
    <p:sldId id="322" r:id="rId42"/>
    <p:sldId id="285" r:id="rId43"/>
    <p:sldId id="328" r:id="rId44"/>
    <p:sldId id="286" r:id="rId45"/>
    <p:sldId id="329" r:id="rId46"/>
    <p:sldId id="287" r:id="rId47"/>
    <p:sldId id="330" r:id="rId48"/>
    <p:sldId id="288" r:id="rId49"/>
    <p:sldId id="331" r:id="rId50"/>
    <p:sldId id="265" r:id="rId51"/>
    <p:sldId id="289" r:id="rId52"/>
    <p:sldId id="336" r:id="rId53"/>
    <p:sldId id="365" r:id="rId54"/>
    <p:sldId id="332" r:id="rId55"/>
    <p:sldId id="333" r:id="rId56"/>
    <p:sldId id="366" r:id="rId57"/>
    <p:sldId id="337" r:id="rId58"/>
    <p:sldId id="334" r:id="rId59"/>
    <p:sldId id="338" r:id="rId60"/>
    <p:sldId id="339" r:id="rId61"/>
    <p:sldId id="340" r:id="rId62"/>
    <p:sldId id="341" r:id="rId63"/>
    <p:sldId id="342" r:id="rId64"/>
    <p:sldId id="343" r:id="rId65"/>
    <p:sldId id="344" r:id="rId66"/>
    <p:sldId id="345" r:id="rId67"/>
    <p:sldId id="346" r:id="rId68"/>
    <p:sldId id="348" r:id="rId69"/>
    <p:sldId id="347" r:id="rId70"/>
    <p:sldId id="290" r:id="rId71"/>
    <p:sldId id="335" r:id="rId72"/>
    <p:sldId id="291" r:id="rId73"/>
    <p:sldId id="349" r:id="rId74"/>
    <p:sldId id="292" r:id="rId75"/>
    <p:sldId id="350" r:id="rId76"/>
    <p:sldId id="367" r:id="rId77"/>
    <p:sldId id="266" r:id="rId78"/>
    <p:sldId id="351" r:id="rId79"/>
    <p:sldId id="368" r:id="rId80"/>
    <p:sldId id="369" r:id="rId81"/>
    <p:sldId id="370" r:id="rId82"/>
    <p:sldId id="372" r:id="rId83"/>
    <p:sldId id="371" r:id="rId84"/>
    <p:sldId id="293" r:id="rId85"/>
    <p:sldId id="373" r:id="rId86"/>
    <p:sldId id="267" r:id="rId87"/>
    <p:sldId id="374" r:id="rId88"/>
    <p:sldId id="294" r:id="rId89"/>
    <p:sldId id="381" r:id="rId90"/>
    <p:sldId id="354" r:id="rId91"/>
    <p:sldId id="375" r:id="rId92"/>
    <p:sldId id="376" r:id="rId93"/>
    <p:sldId id="377" r:id="rId94"/>
    <p:sldId id="378" r:id="rId95"/>
    <p:sldId id="380" r:id="rId96"/>
    <p:sldId id="379" r:id="rId97"/>
    <p:sldId id="382" r:id="rId98"/>
    <p:sldId id="415" r:id="rId99"/>
    <p:sldId id="383" r:id="rId100"/>
    <p:sldId id="268" r:id="rId101"/>
    <p:sldId id="384" r:id="rId102"/>
    <p:sldId id="405" r:id="rId103"/>
    <p:sldId id="406" r:id="rId104"/>
    <p:sldId id="407" r:id="rId105"/>
    <p:sldId id="412" r:id="rId106"/>
    <p:sldId id="411" r:id="rId107"/>
    <p:sldId id="410" r:id="rId108"/>
    <p:sldId id="409" r:id="rId109"/>
    <p:sldId id="408" r:id="rId110"/>
    <p:sldId id="296" r:id="rId111"/>
    <p:sldId id="395" r:id="rId112"/>
    <p:sldId id="401" r:id="rId113"/>
    <p:sldId id="402" r:id="rId114"/>
    <p:sldId id="403" r:id="rId115"/>
    <p:sldId id="413" r:id="rId116"/>
    <p:sldId id="414" r:id="rId117"/>
    <p:sldId id="404" r:id="rId118"/>
    <p:sldId id="297" r:id="rId119"/>
    <p:sldId id="298" r:id="rId120"/>
    <p:sldId id="416" r:id="rId121"/>
    <p:sldId id="385" r:id="rId122"/>
    <p:sldId id="274" r:id="rId123"/>
    <p:sldId id="386" r:id="rId124"/>
    <p:sldId id="387" r:id="rId125"/>
    <p:sldId id="388" r:id="rId126"/>
    <p:sldId id="389" r:id="rId127"/>
    <p:sldId id="390" r:id="rId128"/>
    <p:sldId id="391" r:id="rId129"/>
    <p:sldId id="392" r:id="rId130"/>
    <p:sldId id="393" r:id="rId131"/>
    <p:sldId id="397" r:id="rId132"/>
    <p:sldId id="398" r:id="rId133"/>
    <p:sldId id="399" r:id="rId134"/>
    <p:sldId id="396" r:id="rId135"/>
    <p:sldId id="269" r:id="rId136"/>
    <p:sldId id="302" r:id="rId137"/>
    <p:sldId id="303" r:id="rId138"/>
    <p:sldId id="270" r:id="rId139"/>
    <p:sldId id="299" r:id="rId140"/>
    <p:sldId id="300" r:id="rId141"/>
    <p:sldId id="301" r:id="rId142"/>
    <p:sldId id="271" r:id="rId143"/>
    <p:sldId id="304" r:id="rId144"/>
    <p:sldId id="305" r:id="rId145"/>
    <p:sldId id="306" r:id="rId146"/>
    <p:sldId id="307" r:id="rId147"/>
    <p:sldId id="400"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8CE"/>
    <a:srgbClr val="8D2AAC"/>
    <a:srgbClr val="FBF4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F3BCF-950D-4BB1-BA93-9AAA0709201B}" v="188" dt="2024-03-22T20:27:32.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706" autoAdjust="0"/>
  </p:normalViewPr>
  <p:slideViewPr>
    <p:cSldViewPr snapToGrid="0">
      <p:cViewPr varScale="1">
        <p:scale>
          <a:sx n="91" d="100"/>
          <a:sy n="91" d="100"/>
        </p:scale>
        <p:origin x="230" y="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55"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6/11/relationships/changesInfo" Target="changesInfos/changesInfo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Gifford" userId="345ab7e114ca8476" providerId="LiveId" clId="{FC8F3BCF-950D-4BB1-BA93-9AAA0709201B}"/>
    <pc:docChg chg="undo custSel addSld delSld modSld sldOrd">
      <pc:chgData name="Dave Gifford" userId="345ab7e114ca8476" providerId="LiveId" clId="{FC8F3BCF-950D-4BB1-BA93-9AAA0709201B}" dt="2024-03-22T20:27:59.534" v="13425" actId="20577"/>
      <pc:docMkLst>
        <pc:docMk/>
      </pc:docMkLst>
      <pc:sldChg chg="modSp mod">
        <pc:chgData name="Dave Gifford" userId="345ab7e114ca8476" providerId="LiveId" clId="{FC8F3BCF-950D-4BB1-BA93-9AAA0709201B}" dt="2024-03-19T14:35:53.408" v="193" actId="207"/>
        <pc:sldMkLst>
          <pc:docMk/>
          <pc:sldMk cId="3255933885" sldId="261"/>
        </pc:sldMkLst>
        <pc:spChg chg="mod">
          <ac:chgData name="Dave Gifford" userId="345ab7e114ca8476" providerId="LiveId" clId="{FC8F3BCF-950D-4BB1-BA93-9AAA0709201B}" dt="2024-03-19T14:35:53.408" v="193" actId="207"/>
          <ac:spMkLst>
            <pc:docMk/>
            <pc:sldMk cId="3255933885" sldId="261"/>
            <ac:spMk id="2" creationId="{28BA4B64-C20F-EA2F-4BD5-4E6EFA549DF6}"/>
          </ac:spMkLst>
        </pc:spChg>
      </pc:sldChg>
      <pc:sldChg chg="modSp mod">
        <pc:chgData name="Dave Gifford" userId="345ab7e114ca8476" providerId="LiveId" clId="{FC8F3BCF-950D-4BB1-BA93-9AAA0709201B}" dt="2024-03-19T15:21:21.684" v="381" actId="207"/>
        <pc:sldMkLst>
          <pc:docMk/>
          <pc:sldMk cId="1894999196" sldId="263"/>
        </pc:sldMkLst>
        <pc:spChg chg="mod">
          <ac:chgData name="Dave Gifford" userId="345ab7e114ca8476" providerId="LiveId" clId="{FC8F3BCF-950D-4BB1-BA93-9AAA0709201B}" dt="2024-03-19T15:21:21.684" v="381" actId="207"/>
          <ac:spMkLst>
            <pc:docMk/>
            <pc:sldMk cId="1894999196" sldId="263"/>
            <ac:spMk id="2" creationId="{28BA4B64-C20F-EA2F-4BD5-4E6EFA549DF6}"/>
          </ac:spMkLst>
        </pc:spChg>
      </pc:sldChg>
      <pc:sldChg chg="modSp mod">
        <pc:chgData name="Dave Gifford" userId="345ab7e114ca8476" providerId="LiveId" clId="{FC8F3BCF-950D-4BB1-BA93-9AAA0709201B}" dt="2024-03-19T15:22:36.909" v="396" actId="207"/>
        <pc:sldMkLst>
          <pc:docMk/>
          <pc:sldMk cId="294685046" sldId="264"/>
        </pc:sldMkLst>
        <pc:spChg chg="mod">
          <ac:chgData name="Dave Gifford" userId="345ab7e114ca8476" providerId="LiveId" clId="{FC8F3BCF-950D-4BB1-BA93-9AAA0709201B}" dt="2024-03-19T15:22:36.909" v="396" actId="207"/>
          <ac:spMkLst>
            <pc:docMk/>
            <pc:sldMk cId="294685046" sldId="264"/>
            <ac:spMk id="2" creationId="{28BA4B64-C20F-EA2F-4BD5-4E6EFA549DF6}"/>
          </ac:spMkLst>
        </pc:spChg>
      </pc:sldChg>
      <pc:sldChg chg="modSp mod">
        <pc:chgData name="Dave Gifford" userId="345ab7e114ca8476" providerId="LiveId" clId="{FC8F3BCF-950D-4BB1-BA93-9AAA0709201B}" dt="2024-03-19T15:23:34.258" v="406" actId="207"/>
        <pc:sldMkLst>
          <pc:docMk/>
          <pc:sldMk cId="4087881386" sldId="265"/>
        </pc:sldMkLst>
        <pc:spChg chg="mod">
          <ac:chgData name="Dave Gifford" userId="345ab7e114ca8476" providerId="LiveId" clId="{FC8F3BCF-950D-4BB1-BA93-9AAA0709201B}" dt="2024-03-19T15:23:34.258" v="406" actId="207"/>
          <ac:spMkLst>
            <pc:docMk/>
            <pc:sldMk cId="4087881386" sldId="265"/>
            <ac:spMk id="2" creationId="{28BA4B64-C20F-EA2F-4BD5-4E6EFA549DF6}"/>
          </ac:spMkLst>
        </pc:spChg>
      </pc:sldChg>
      <pc:sldChg chg="modSp mod">
        <pc:chgData name="Dave Gifford" userId="345ab7e114ca8476" providerId="LiveId" clId="{FC8F3BCF-950D-4BB1-BA93-9AAA0709201B}" dt="2024-03-21T15:05:43.062" v="4817" actId="20577"/>
        <pc:sldMkLst>
          <pc:docMk/>
          <pc:sldMk cId="291283240" sldId="266"/>
        </pc:sldMkLst>
        <pc:spChg chg="mod">
          <ac:chgData name="Dave Gifford" userId="345ab7e114ca8476" providerId="LiveId" clId="{FC8F3BCF-950D-4BB1-BA93-9AAA0709201B}" dt="2024-03-21T15:05:43.062" v="4817" actId="20577"/>
          <ac:spMkLst>
            <pc:docMk/>
            <pc:sldMk cId="291283240" sldId="266"/>
            <ac:spMk id="2" creationId="{28BA4B64-C20F-EA2F-4BD5-4E6EFA549DF6}"/>
          </ac:spMkLst>
        </pc:spChg>
      </pc:sldChg>
      <pc:sldChg chg="modSp mod">
        <pc:chgData name="Dave Gifford" userId="345ab7e114ca8476" providerId="LiveId" clId="{FC8F3BCF-950D-4BB1-BA93-9AAA0709201B}" dt="2024-03-19T15:25:34.680" v="422" actId="207"/>
        <pc:sldMkLst>
          <pc:docMk/>
          <pc:sldMk cId="1191611550" sldId="267"/>
        </pc:sldMkLst>
        <pc:spChg chg="mod">
          <ac:chgData name="Dave Gifford" userId="345ab7e114ca8476" providerId="LiveId" clId="{FC8F3BCF-950D-4BB1-BA93-9AAA0709201B}" dt="2024-03-19T15:25:34.680" v="422" actId="207"/>
          <ac:spMkLst>
            <pc:docMk/>
            <pc:sldMk cId="1191611550" sldId="267"/>
            <ac:spMk id="2" creationId="{28BA4B64-C20F-EA2F-4BD5-4E6EFA549DF6}"/>
          </ac:spMkLst>
        </pc:spChg>
      </pc:sldChg>
      <pc:sldChg chg="modSp mod">
        <pc:chgData name="Dave Gifford" userId="345ab7e114ca8476" providerId="LiveId" clId="{FC8F3BCF-950D-4BB1-BA93-9AAA0709201B}" dt="2024-03-19T15:27:14.372" v="433" actId="207"/>
        <pc:sldMkLst>
          <pc:docMk/>
          <pc:sldMk cId="4035297544" sldId="268"/>
        </pc:sldMkLst>
        <pc:spChg chg="mod">
          <ac:chgData name="Dave Gifford" userId="345ab7e114ca8476" providerId="LiveId" clId="{FC8F3BCF-950D-4BB1-BA93-9AAA0709201B}" dt="2024-03-19T15:27:14.372" v="433" actId="207"/>
          <ac:spMkLst>
            <pc:docMk/>
            <pc:sldMk cId="4035297544" sldId="268"/>
            <ac:spMk id="2" creationId="{28BA4B64-C20F-EA2F-4BD5-4E6EFA549DF6}"/>
          </ac:spMkLst>
        </pc:spChg>
      </pc:sldChg>
      <pc:sldChg chg="modSp mod ord">
        <pc:chgData name="Dave Gifford" userId="345ab7e114ca8476" providerId="LiveId" clId="{FC8F3BCF-950D-4BB1-BA93-9AAA0709201B}" dt="2024-03-20T17:46:12.951" v="4344" actId="255"/>
        <pc:sldMkLst>
          <pc:docMk/>
          <pc:sldMk cId="3807028742" sldId="269"/>
        </pc:sldMkLst>
        <pc:spChg chg="mod">
          <ac:chgData name="Dave Gifford" userId="345ab7e114ca8476" providerId="LiveId" clId="{FC8F3BCF-950D-4BB1-BA93-9AAA0709201B}" dt="2024-03-20T17:46:12.951" v="4344" actId="255"/>
          <ac:spMkLst>
            <pc:docMk/>
            <pc:sldMk cId="3807028742" sldId="269"/>
            <ac:spMk id="2" creationId="{28BA4B64-C20F-EA2F-4BD5-4E6EFA549DF6}"/>
          </ac:spMkLst>
        </pc:spChg>
      </pc:sldChg>
      <pc:sldChg chg="modSp mod ord">
        <pc:chgData name="Dave Gifford" userId="345ab7e114ca8476" providerId="LiveId" clId="{FC8F3BCF-950D-4BB1-BA93-9AAA0709201B}" dt="2024-03-20T17:45:16.203" v="4335" actId="1076"/>
        <pc:sldMkLst>
          <pc:docMk/>
          <pc:sldMk cId="2020184297" sldId="270"/>
        </pc:sldMkLst>
        <pc:spChg chg="mod">
          <ac:chgData name="Dave Gifford" userId="345ab7e114ca8476" providerId="LiveId" clId="{FC8F3BCF-950D-4BB1-BA93-9AAA0709201B}" dt="2024-03-20T17:45:16.203" v="4335" actId="1076"/>
          <ac:spMkLst>
            <pc:docMk/>
            <pc:sldMk cId="2020184297" sldId="270"/>
            <ac:spMk id="2" creationId="{28BA4B64-C20F-EA2F-4BD5-4E6EFA549DF6}"/>
          </ac:spMkLst>
        </pc:spChg>
      </pc:sldChg>
      <pc:sldChg chg="modSp mod ord">
        <pc:chgData name="Dave Gifford" userId="345ab7e114ca8476" providerId="LiveId" clId="{FC8F3BCF-950D-4BB1-BA93-9AAA0709201B}" dt="2024-03-20T17:44:55.928" v="4331" actId="1076"/>
        <pc:sldMkLst>
          <pc:docMk/>
          <pc:sldMk cId="2484643134" sldId="271"/>
        </pc:sldMkLst>
        <pc:spChg chg="mod">
          <ac:chgData name="Dave Gifford" userId="345ab7e114ca8476" providerId="LiveId" clId="{FC8F3BCF-950D-4BB1-BA93-9AAA0709201B}" dt="2024-03-20T17:44:55.928" v="4331" actId="1076"/>
          <ac:spMkLst>
            <pc:docMk/>
            <pc:sldMk cId="2484643134" sldId="271"/>
            <ac:spMk id="2" creationId="{28BA4B64-C20F-EA2F-4BD5-4E6EFA549DF6}"/>
          </ac:spMkLst>
        </pc:spChg>
      </pc:sldChg>
      <pc:sldChg chg="modSp del mod">
        <pc:chgData name="Dave Gifford" userId="345ab7e114ca8476" providerId="LiveId" clId="{FC8F3BCF-950D-4BB1-BA93-9AAA0709201B}" dt="2024-03-21T18:44:05.748" v="7261" actId="2696"/>
        <pc:sldMkLst>
          <pc:docMk/>
          <pc:sldMk cId="607935251" sldId="272"/>
        </pc:sldMkLst>
        <pc:spChg chg="mod">
          <ac:chgData name="Dave Gifford" userId="345ab7e114ca8476" providerId="LiveId" clId="{FC8F3BCF-950D-4BB1-BA93-9AAA0709201B}" dt="2024-03-21T18:43:53.106" v="7260" actId="20577"/>
          <ac:spMkLst>
            <pc:docMk/>
            <pc:sldMk cId="607935251" sldId="272"/>
            <ac:spMk id="2" creationId="{28BA4B64-C20F-EA2F-4BD5-4E6EFA549DF6}"/>
          </ac:spMkLst>
        </pc:spChg>
      </pc:sldChg>
      <pc:sldChg chg="modSp del mod">
        <pc:chgData name="Dave Gifford" userId="345ab7e114ca8476" providerId="LiveId" clId="{FC8F3BCF-950D-4BB1-BA93-9AAA0709201B}" dt="2024-03-21T16:11:19.614" v="5288" actId="2696"/>
        <pc:sldMkLst>
          <pc:docMk/>
          <pc:sldMk cId="2379198368" sldId="273"/>
        </pc:sldMkLst>
        <pc:spChg chg="mod">
          <ac:chgData name="Dave Gifford" userId="345ab7e114ca8476" providerId="LiveId" clId="{FC8F3BCF-950D-4BB1-BA93-9AAA0709201B}" dt="2024-03-21T16:11:12.246" v="5287" actId="20577"/>
          <ac:spMkLst>
            <pc:docMk/>
            <pc:sldMk cId="2379198368" sldId="273"/>
            <ac:spMk id="2" creationId="{28BA4B64-C20F-EA2F-4BD5-4E6EFA549DF6}"/>
          </ac:spMkLst>
        </pc:spChg>
      </pc:sldChg>
      <pc:sldChg chg="modSp mod">
        <pc:chgData name="Dave Gifford" userId="345ab7e114ca8476" providerId="LiveId" clId="{FC8F3BCF-950D-4BB1-BA93-9AAA0709201B}" dt="2024-03-21T20:03:33.178" v="11457" actId="20577"/>
        <pc:sldMkLst>
          <pc:docMk/>
          <pc:sldMk cId="1283931334" sldId="274"/>
        </pc:sldMkLst>
        <pc:spChg chg="mod">
          <ac:chgData name="Dave Gifford" userId="345ab7e114ca8476" providerId="LiveId" clId="{FC8F3BCF-950D-4BB1-BA93-9AAA0709201B}" dt="2024-03-21T20:03:33.178" v="11457" actId="20577"/>
          <ac:spMkLst>
            <pc:docMk/>
            <pc:sldMk cId="1283931334" sldId="274"/>
            <ac:spMk id="2" creationId="{28BA4B64-C20F-EA2F-4BD5-4E6EFA549DF6}"/>
          </ac:spMkLst>
        </pc:spChg>
      </pc:sldChg>
      <pc:sldChg chg="modSp del mod">
        <pc:chgData name="Dave Gifford" userId="345ab7e114ca8476" providerId="LiveId" clId="{FC8F3BCF-950D-4BB1-BA93-9AAA0709201B}" dt="2024-03-21T19:36:57.259" v="10105" actId="47"/>
        <pc:sldMkLst>
          <pc:docMk/>
          <pc:sldMk cId="2837600907" sldId="275"/>
        </pc:sldMkLst>
        <pc:spChg chg="mod">
          <ac:chgData name="Dave Gifford" userId="345ab7e114ca8476" providerId="LiveId" clId="{FC8F3BCF-950D-4BB1-BA93-9AAA0709201B}" dt="2024-03-21T19:36:54.914" v="10104" actId="20577"/>
          <ac:spMkLst>
            <pc:docMk/>
            <pc:sldMk cId="2837600907" sldId="275"/>
            <ac:spMk id="2" creationId="{28BA4B64-C20F-EA2F-4BD5-4E6EFA549DF6}"/>
          </ac:spMkLst>
        </pc:spChg>
      </pc:sldChg>
      <pc:sldChg chg="addSp delSp modSp new mod">
        <pc:chgData name="Dave Gifford" userId="345ab7e114ca8476" providerId="LiveId" clId="{FC8F3BCF-950D-4BB1-BA93-9AAA0709201B}" dt="2024-03-20T18:18:17.151" v="4595" actId="20577"/>
        <pc:sldMkLst>
          <pc:docMk/>
          <pc:sldMk cId="2535512942" sldId="276"/>
        </pc:sldMkLst>
        <pc:spChg chg="add mod">
          <ac:chgData name="Dave Gifford" userId="345ab7e114ca8476" providerId="LiveId" clId="{FC8F3BCF-950D-4BB1-BA93-9AAA0709201B}" dt="2024-03-19T14:54:31.125" v="196" actId="14100"/>
          <ac:spMkLst>
            <pc:docMk/>
            <pc:sldMk cId="2535512942" sldId="276"/>
            <ac:spMk id="2" creationId="{FCA9DAAE-6E6E-02DD-F108-778A0C262230}"/>
          </ac:spMkLst>
        </pc:spChg>
        <pc:spChg chg="add mod">
          <ac:chgData name="Dave Gifford" userId="345ab7e114ca8476" providerId="LiveId" clId="{FC8F3BCF-950D-4BB1-BA93-9AAA0709201B}" dt="2024-03-19T15:15:32.771" v="272" actId="255"/>
          <ac:spMkLst>
            <pc:docMk/>
            <pc:sldMk cId="2535512942" sldId="276"/>
            <ac:spMk id="7" creationId="{F0815C9C-A08E-BB89-B443-D1CE39667AE3}"/>
          </ac:spMkLst>
        </pc:spChg>
        <pc:spChg chg="add del mod">
          <ac:chgData name="Dave Gifford" userId="345ab7e114ca8476" providerId="LiveId" clId="{FC8F3BCF-950D-4BB1-BA93-9AAA0709201B}" dt="2024-03-19T15:14:30.827" v="249" actId="478"/>
          <ac:spMkLst>
            <pc:docMk/>
            <pc:sldMk cId="2535512942" sldId="276"/>
            <ac:spMk id="8" creationId="{D9C3BF65-C9B9-513F-5192-7800389815E7}"/>
          </ac:spMkLst>
        </pc:spChg>
        <pc:spChg chg="add del mod">
          <ac:chgData name="Dave Gifford" userId="345ab7e114ca8476" providerId="LiveId" clId="{FC8F3BCF-950D-4BB1-BA93-9AAA0709201B}" dt="2024-03-19T15:14:35.361" v="250" actId="478"/>
          <ac:spMkLst>
            <pc:docMk/>
            <pc:sldMk cId="2535512942" sldId="276"/>
            <ac:spMk id="9" creationId="{1DEF2210-C4BB-3BD4-3B43-125AEA2F300F}"/>
          </ac:spMkLst>
        </pc:spChg>
        <pc:spChg chg="add del mod">
          <ac:chgData name="Dave Gifford" userId="345ab7e114ca8476" providerId="LiveId" clId="{FC8F3BCF-950D-4BB1-BA93-9AAA0709201B}" dt="2024-03-19T15:15:56.675" v="277" actId="478"/>
          <ac:spMkLst>
            <pc:docMk/>
            <pc:sldMk cId="2535512942" sldId="276"/>
            <ac:spMk id="12" creationId="{1F9B74E1-140D-26E4-08C9-2A238A683CC6}"/>
          </ac:spMkLst>
        </pc:spChg>
        <pc:spChg chg="add mod">
          <ac:chgData name="Dave Gifford" userId="345ab7e114ca8476" providerId="LiveId" clId="{FC8F3BCF-950D-4BB1-BA93-9AAA0709201B}" dt="2024-03-19T15:16:15.378" v="288" actId="14100"/>
          <ac:spMkLst>
            <pc:docMk/>
            <pc:sldMk cId="2535512942" sldId="276"/>
            <ac:spMk id="13" creationId="{279230F9-AA0C-CBFD-E613-92AC0CE8E295}"/>
          </ac:spMkLst>
        </pc:spChg>
        <pc:spChg chg="add mod">
          <ac:chgData name="Dave Gifford" userId="345ab7e114ca8476" providerId="LiveId" clId="{FC8F3BCF-950D-4BB1-BA93-9AAA0709201B}" dt="2024-03-20T18:18:17.151" v="4595" actId="20577"/>
          <ac:spMkLst>
            <pc:docMk/>
            <pc:sldMk cId="2535512942" sldId="276"/>
            <ac:spMk id="14" creationId="{36174F04-7475-FEFD-3F21-F84DDE47155E}"/>
          </ac:spMkLst>
        </pc:spChg>
        <pc:spChg chg="add mod">
          <ac:chgData name="Dave Gifford" userId="345ab7e114ca8476" providerId="LiveId" clId="{FC8F3BCF-950D-4BB1-BA93-9AAA0709201B}" dt="2024-03-19T15:19:19.474" v="322" actId="1076"/>
          <ac:spMkLst>
            <pc:docMk/>
            <pc:sldMk cId="2535512942" sldId="276"/>
            <ac:spMk id="17" creationId="{3D09A903-2DA8-E745-DFBB-79406929F4E5}"/>
          </ac:spMkLst>
        </pc:spChg>
        <pc:picChg chg="add del mod">
          <ac:chgData name="Dave Gifford" userId="345ab7e114ca8476" providerId="LiveId" clId="{FC8F3BCF-950D-4BB1-BA93-9AAA0709201B}" dt="2024-03-19T15:14:26.473" v="247" actId="478"/>
          <ac:picMkLst>
            <pc:docMk/>
            <pc:sldMk cId="2535512942" sldId="276"/>
            <ac:picMk id="4" creationId="{B058B895-428D-DD5B-6FAE-E43E3E4967DF}"/>
          </ac:picMkLst>
        </pc:picChg>
        <pc:picChg chg="add mod ord">
          <ac:chgData name="Dave Gifford" userId="345ab7e114ca8476" providerId="LiveId" clId="{FC8F3BCF-950D-4BB1-BA93-9AAA0709201B}" dt="2024-03-19T15:15:03.553" v="260" actId="171"/>
          <ac:picMkLst>
            <pc:docMk/>
            <pc:sldMk cId="2535512942" sldId="276"/>
            <ac:picMk id="11" creationId="{59F3A26C-4876-96A6-5620-FA6E6B52F4B2}"/>
          </ac:picMkLst>
        </pc:picChg>
        <pc:cxnChg chg="add del mod">
          <ac:chgData name="Dave Gifford" userId="345ab7e114ca8476" providerId="LiveId" clId="{FC8F3BCF-950D-4BB1-BA93-9AAA0709201B}" dt="2024-03-19T15:15:08.293" v="261" actId="478"/>
          <ac:cxnSpMkLst>
            <pc:docMk/>
            <pc:sldMk cId="2535512942" sldId="276"/>
            <ac:cxnSpMk id="6" creationId="{3D1E83DD-0BA0-3B4D-B7C0-9002F01EAF8D}"/>
          </ac:cxnSpMkLst>
        </pc:cxnChg>
        <pc:cxnChg chg="add mod">
          <ac:chgData name="Dave Gifford" userId="345ab7e114ca8476" providerId="LiveId" clId="{FC8F3BCF-950D-4BB1-BA93-9AAA0709201B}" dt="2024-03-19T15:17:10.519" v="311" actId="1076"/>
          <ac:cxnSpMkLst>
            <pc:docMk/>
            <pc:sldMk cId="2535512942" sldId="276"/>
            <ac:cxnSpMk id="16" creationId="{A86B29D4-4638-0755-C723-AD137F4B03B3}"/>
          </ac:cxnSpMkLst>
        </pc:cxnChg>
        <pc:cxnChg chg="add mod">
          <ac:chgData name="Dave Gifford" userId="345ab7e114ca8476" providerId="LiveId" clId="{FC8F3BCF-950D-4BB1-BA93-9AAA0709201B}" dt="2024-03-19T15:19:30.785" v="325" actId="14100"/>
          <ac:cxnSpMkLst>
            <pc:docMk/>
            <pc:sldMk cId="2535512942" sldId="276"/>
            <ac:cxnSpMk id="18" creationId="{B048A068-4F23-C071-543E-8C08899BED1A}"/>
          </ac:cxnSpMkLst>
        </pc:cxnChg>
      </pc:sldChg>
      <pc:sldChg chg="modSp add mod">
        <pc:chgData name="Dave Gifford" userId="345ab7e114ca8476" providerId="LiveId" clId="{FC8F3BCF-950D-4BB1-BA93-9AAA0709201B}" dt="2024-03-19T14:35:57.657" v="194" actId="207"/>
        <pc:sldMkLst>
          <pc:docMk/>
          <pc:sldMk cId="2463812270" sldId="277"/>
        </pc:sldMkLst>
        <pc:spChg chg="mod">
          <ac:chgData name="Dave Gifford" userId="345ab7e114ca8476" providerId="LiveId" clId="{FC8F3BCF-950D-4BB1-BA93-9AAA0709201B}" dt="2024-03-19T14:35:57.657" v="194" actId="207"/>
          <ac:spMkLst>
            <pc:docMk/>
            <pc:sldMk cId="2463812270" sldId="277"/>
            <ac:spMk id="2" creationId="{28BA4B64-C20F-EA2F-4BD5-4E6EFA549DF6}"/>
          </ac:spMkLst>
        </pc:spChg>
      </pc:sldChg>
      <pc:sldChg chg="addSp delSp modSp new del mod">
        <pc:chgData name="Dave Gifford" userId="345ab7e114ca8476" providerId="LiveId" clId="{FC8F3BCF-950D-4BB1-BA93-9AAA0709201B}" dt="2024-03-19T15:11:15.806" v="246" actId="47"/>
        <pc:sldMkLst>
          <pc:docMk/>
          <pc:sldMk cId="735380921" sldId="278"/>
        </pc:sldMkLst>
        <pc:picChg chg="add del mod">
          <ac:chgData name="Dave Gifford" userId="345ab7e114ca8476" providerId="LiveId" clId="{FC8F3BCF-950D-4BB1-BA93-9AAA0709201B}" dt="2024-03-19T15:11:10.779" v="245" actId="478"/>
          <ac:picMkLst>
            <pc:docMk/>
            <pc:sldMk cId="735380921" sldId="278"/>
            <ac:picMk id="3" creationId="{A9E8421A-F28F-8E66-F961-9CE5480F3E5A}"/>
          </ac:picMkLst>
        </pc:picChg>
      </pc:sldChg>
      <pc:sldChg chg="modSp add mod">
        <pc:chgData name="Dave Gifford" userId="345ab7e114ca8476" providerId="LiveId" clId="{FC8F3BCF-950D-4BB1-BA93-9AAA0709201B}" dt="2024-03-20T18:18:23.145" v="4601" actId="20577"/>
        <pc:sldMkLst>
          <pc:docMk/>
          <pc:sldMk cId="906725550" sldId="278"/>
        </pc:sldMkLst>
        <pc:spChg chg="mod">
          <ac:chgData name="Dave Gifford" userId="345ab7e114ca8476" providerId="LiveId" clId="{FC8F3BCF-950D-4BB1-BA93-9AAA0709201B}" dt="2024-03-20T18:17:53.782" v="4589" actId="207"/>
          <ac:spMkLst>
            <pc:docMk/>
            <pc:sldMk cId="906725550" sldId="278"/>
            <ac:spMk id="2" creationId="{FCA9DAAE-6E6E-02DD-F108-778A0C262230}"/>
          </ac:spMkLst>
        </pc:spChg>
        <pc:spChg chg="mod">
          <ac:chgData name="Dave Gifford" userId="345ab7e114ca8476" providerId="LiveId" clId="{FC8F3BCF-950D-4BB1-BA93-9AAA0709201B}" dt="2024-03-20T18:18:23.145" v="4601" actId="20577"/>
          <ac:spMkLst>
            <pc:docMk/>
            <pc:sldMk cId="906725550" sldId="278"/>
            <ac:spMk id="14" creationId="{36174F04-7475-FEFD-3F21-F84DDE47155E}"/>
          </ac:spMkLst>
        </pc:spChg>
      </pc:sldChg>
      <pc:sldChg chg="modSp add mod">
        <pc:chgData name="Dave Gifford" userId="345ab7e114ca8476" providerId="LiveId" clId="{FC8F3BCF-950D-4BB1-BA93-9AAA0709201B}" dt="2024-03-19T15:21:26.318" v="382" actId="207"/>
        <pc:sldMkLst>
          <pc:docMk/>
          <pc:sldMk cId="1215091481" sldId="279"/>
        </pc:sldMkLst>
        <pc:spChg chg="mod">
          <ac:chgData name="Dave Gifford" userId="345ab7e114ca8476" providerId="LiveId" clId="{FC8F3BCF-950D-4BB1-BA93-9AAA0709201B}" dt="2024-03-19T15:21:26.318" v="382" actId="207"/>
          <ac:spMkLst>
            <pc:docMk/>
            <pc:sldMk cId="1215091481" sldId="279"/>
            <ac:spMk id="2" creationId="{28BA4B64-C20F-EA2F-4BD5-4E6EFA549DF6}"/>
          </ac:spMkLst>
        </pc:spChg>
      </pc:sldChg>
      <pc:sldChg chg="modSp add mod">
        <pc:chgData name="Dave Gifford" userId="345ab7e114ca8476" providerId="LiveId" clId="{FC8F3BCF-950D-4BB1-BA93-9AAA0709201B}" dt="2024-03-22T19:59:14.226" v="13396" actId="20577"/>
        <pc:sldMkLst>
          <pc:docMk/>
          <pc:sldMk cId="2112674381" sldId="280"/>
        </pc:sldMkLst>
        <pc:spChg chg="mod">
          <ac:chgData name="Dave Gifford" userId="345ab7e114ca8476" providerId="LiveId" clId="{FC8F3BCF-950D-4BB1-BA93-9AAA0709201B}" dt="2024-03-22T19:59:14.226" v="13396" actId="20577"/>
          <ac:spMkLst>
            <pc:docMk/>
            <pc:sldMk cId="2112674381" sldId="280"/>
            <ac:spMk id="2" creationId="{28BA4B64-C20F-EA2F-4BD5-4E6EFA549DF6}"/>
          </ac:spMkLst>
        </pc:spChg>
      </pc:sldChg>
      <pc:sldChg chg="modSp add mod">
        <pc:chgData name="Dave Gifford" userId="345ab7e114ca8476" providerId="LiveId" clId="{FC8F3BCF-950D-4BB1-BA93-9AAA0709201B}" dt="2024-03-19T15:21:49.187" v="386" actId="207"/>
        <pc:sldMkLst>
          <pc:docMk/>
          <pc:sldMk cId="3764480912" sldId="281"/>
        </pc:sldMkLst>
        <pc:spChg chg="mod">
          <ac:chgData name="Dave Gifford" userId="345ab7e114ca8476" providerId="LiveId" clId="{FC8F3BCF-950D-4BB1-BA93-9AAA0709201B}" dt="2024-03-19T15:21:49.187" v="386" actId="207"/>
          <ac:spMkLst>
            <pc:docMk/>
            <pc:sldMk cId="3764480912" sldId="281"/>
            <ac:spMk id="2" creationId="{28BA4B64-C20F-EA2F-4BD5-4E6EFA549DF6}"/>
          </ac:spMkLst>
        </pc:spChg>
      </pc:sldChg>
      <pc:sldChg chg="modSp add mod">
        <pc:chgData name="Dave Gifford" userId="345ab7e114ca8476" providerId="LiveId" clId="{FC8F3BCF-950D-4BB1-BA93-9AAA0709201B}" dt="2024-03-19T15:21:56.804" v="387" actId="207"/>
        <pc:sldMkLst>
          <pc:docMk/>
          <pc:sldMk cId="3324653118" sldId="282"/>
        </pc:sldMkLst>
        <pc:spChg chg="mod">
          <ac:chgData name="Dave Gifford" userId="345ab7e114ca8476" providerId="LiveId" clId="{FC8F3BCF-950D-4BB1-BA93-9AAA0709201B}" dt="2024-03-19T15:21:56.804" v="387" actId="207"/>
          <ac:spMkLst>
            <pc:docMk/>
            <pc:sldMk cId="3324653118" sldId="282"/>
            <ac:spMk id="2" creationId="{28BA4B64-C20F-EA2F-4BD5-4E6EFA549DF6}"/>
          </ac:spMkLst>
        </pc:spChg>
      </pc:sldChg>
      <pc:sldChg chg="modSp add mod">
        <pc:chgData name="Dave Gifford" userId="345ab7e114ca8476" providerId="LiveId" clId="{FC8F3BCF-950D-4BB1-BA93-9AAA0709201B}" dt="2024-03-19T15:22:12.559" v="390" actId="207"/>
        <pc:sldMkLst>
          <pc:docMk/>
          <pc:sldMk cId="3492321537" sldId="283"/>
        </pc:sldMkLst>
        <pc:spChg chg="mod">
          <ac:chgData name="Dave Gifford" userId="345ab7e114ca8476" providerId="LiveId" clId="{FC8F3BCF-950D-4BB1-BA93-9AAA0709201B}" dt="2024-03-19T15:22:12.559" v="390" actId="207"/>
          <ac:spMkLst>
            <pc:docMk/>
            <pc:sldMk cId="3492321537" sldId="283"/>
            <ac:spMk id="2" creationId="{28BA4B64-C20F-EA2F-4BD5-4E6EFA549DF6}"/>
          </ac:spMkLst>
        </pc:spChg>
      </pc:sldChg>
      <pc:sldChg chg="modSp add mod">
        <pc:chgData name="Dave Gifford" userId="345ab7e114ca8476" providerId="LiveId" clId="{FC8F3BCF-950D-4BB1-BA93-9AAA0709201B}" dt="2024-03-19T15:22:41.505" v="397" actId="207"/>
        <pc:sldMkLst>
          <pc:docMk/>
          <pc:sldMk cId="1179735921" sldId="284"/>
        </pc:sldMkLst>
        <pc:spChg chg="mod">
          <ac:chgData name="Dave Gifford" userId="345ab7e114ca8476" providerId="LiveId" clId="{FC8F3BCF-950D-4BB1-BA93-9AAA0709201B}" dt="2024-03-19T15:22:41.505" v="397" actId="207"/>
          <ac:spMkLst>
            <pc:docMk/>
            <pc:sldMk cId="1179735921" sldId="284"/>
            <ac:spMk id="2" creationId="{28BA4B64-C20F-EA2F-4BD5-4E6EFA549DF6}"/>
          </ac:spMkLst>
        </pc:spChg>
      </pc:sldChg>
      <pc:sldChg chg="modSp add mod">
        <pc:chgData name="Dave Gifford" userId="345ab7e114ca8476" providerId="LiveId" clId="{FC8F3BCF-950D-4BB1-BA93-9AAA0709201B}" dt="2024-03-19T15:22:47.508" v="398" actId="207"/>
        <pc:sldMkLst>
          <pc:docMk/>
          <pc:sldMk cId="827128215" sldId="285"/>
        </pc:sldMkLst>
        <pc:spChg chg="mod">
          <ac:chgData name="Dave Gifford" userId="345ab7e114ca8476" providerId="LiveId" clId="{FC8F3BCF-950D-4BB1-BA93-9AAA0709201B}" dt="2024-03-19T15:22:47.508" v="398" actId="207"/>
          <ac:spMkLst>
            <pc:docMk/>
            <pc:sldMk cId="827128215" sldId="285"/>
            <ac:spMk id="2" creationId="{28BA4B64-C20F-EA2F-4BD5-4E6EFA549DF6}"/>
          </ac:spMkLst>
        </pc:spChg>
      </pc:sldChg>
      <pc:sldChg chg="modSp add mod">
        <pc:chgData name="Dave Gifford" userId="345ab7e114ca8476" providerId="LiveId" clId="{FC8F3BCF-950D-4BB1-BA93-9AAA0709201B}" dt="2024-03-19T15:22:52.810" v="399" actId="207"/>
        <pc:sldMkLst>
          <pc:docMk/>
          <pc:sldMk cId="821698705" sldId="286"/>
        </pc:sldMkLst>
        <pc:spChg chg="mod">
          <ac:chgData name="Dave Gifford" userId="345ab7e114ca8476" providerId="LiveId" clId="{FC8F3BCF-950D-4BB1-BA93-9AAA0709201B}" dt="2024-03-19T15:22:52.810" v="399" actId="207"/>
          <ac:spMkLst>
            <pc:docMk/>
            <pc:sldMk cId="821698705" sldId="286"/>
            <ac:spMk id="2" creationId="{28BA4B64-C20F-EA2F-4BD5-4E6EFA549DF6}"/>
          </ac:spMkLst>
        </pc:spChg>
      </pc:sldChg>
      <pc:sldChg chg="modSp add mod">
        <pc:chgData name="Dave Gifford" userId="345ab7e114ca8476" providerId="LiveId" clId="{FC8F3BCF-950D-4BB1-BA93-9AAA0709201B}" dt="2024-03-19T15:22:59.805" v="400" actId="207"/>
        <pc:sldMkLst>
          <pc:docMk/>
          <pc:sldMk cId="2376323742" sldId="287"/>
        </pc:sldMkLst>
        <pc:spChg chg="mod">
          <ac:chgData name="Dave Gifford" userId="345ab7e114ca8476" providerId="LiveId" clId="{FC8F3BCF-950D-4BB1-BA93-9AAA0709201B}" dt="2024-03-19T15:22:59.805" v="400" actId="207"/>
          <ac:spMkLst>
            <pc:docMk/>
            <pc:sldMk cId="2376323742" sldId="287"/>
            <ac:spMk id="2" creationId="{28BA4B64-C20F-EA2F-4BD5-4E6EFA549DF6}"/>
          </ac:spMkLst>
        </pc:spChg>
      </pc:sldChg>
      <pc:sldChg chg="modSp add mod">
        <pc:chgData name="Dave Gifford" userId="345ab7e114ca8476" providerId="LiveId" clId="{FC8F3BCF-950D-4BB1-BA93-9AAA0709201B}" dt="2024-03-19T15:23:06.925" v="401" actId="207"/>
        <pc:sldMkLst>
          <pc:docMk/>
          <pc:sldMk cId="2746990724" sldId="288"/>
        </pc:sldMkLst>
        <pc:spChg chg="mod">
          <ac:chgData name="Dave Gifford" userId="345ab7e114ca8476" providerId="LiveId" clId="{FC8F3BCF-950D-4BB1-BA93-9AAA0709201B}" dt="2024-03-19T15:23:06.925" v="401" actId="207"/>
          <ac:spMkLst>
            <pc:docMk/>
            <pc:sldMk cId="2746990724" sldId="288"/>
            <ac:spMk id="2" creationId="{28BA4B64-C20F-EA2F-4BD5-4E6EFA549DF6}"/>
          </ac:spMkLst>
        </pc:spChg>
      </pc:sldChg>
      <pc:sldChg chg="modSp add mod">
        <pc:chgData name="Dave Gifford" userId="345ab7e114ca8476" providerId="LiveId" clId="{FC8F3BCF-950D-4BB1-BA93-9AAA0709201B}" dt="2024-03-19T15:23:44.519" v="408" actId="207"/>
        <pc:sldMkLst>
          <pc:docMk/>
          <pc:sldMk cId="3280547308" sldId="289"/>
        </pc:sldMkLst>
        <pc:spChg chg="mod">
          <ac:chgData name="Dave Gifford" userId="345ab7e114ca8476" providerId="LiveId" clId="{FC8F3BCF-950D-4BB1-BA93-9AAA0709201B}" dt="2024-03-19T15:23:44.519" v="408" actId="207"/>
          <ac:spMkLst>
            <pc:docMk/>
            <pc:sldMk cId="3280547308" sldId="289"/>
            <ac:spMk id="2" creationId="{28BA4B64-C20F-EA2F-4BD5-4E6EFA549DF6}"/>
          </ac:spMkLst>
        </pc:spChg>
      </pc:sldChg>
      <pc:sldChg chg="modSp add mod">
        <pc:chgData name="Dave Gifford" userId="345ab7e114ca8476" providerId="LiveId" clId="{FC8F3BCF-950D-4BB1-BA93-9AAA0709201B}" dt="2024-03-19T15:23:50.872" v="409" actId="207"/>
        <pc:sldMkLst>
          <pc:docMk/>
          <pc:sldMk cId="3270256946" sldId="290"/>
        </pc:sldMkLst>
        <pc:spChg chg="mod">
          <ac:chgData name="Dave Gifford" userId="345ab7e114ca8476" providerId="LiveId" clId="{FC8F3BCF-950D-4BB1-BA93-9AAA0709201B}" dt="2024-03-19T15:23:50.872" v="409" actId="207"/>
          <ac:spMkLst>
            <pc:docMk/>
            <pc:sldMk cId="3270256946" sldId="290"/>
            <ac:spMk id="2" creationId="{28BA4B64-C20F-EA2F-4BD5-4E6EFA549DF6}"/>
          </ac:spMkLst>
        </pc:spChg>
      </pc:sldChg>
      <pc:sldChg chg="modSp add mod">
        <pc:chgData name="Dave Gifford" userId="345ab7e114ca8476" providerId="LiveId" clId="{FC8F3BCF-950D-4BB1-BA93-9AAA0709201B}" dt="2024-03-19T15:23:56.782" v="410" actId="207"/>
        <pc:sldMkLst>
          <pc:docMk/>
          <pc:sldMk cId="367483721" sldId="291"/>
        </pc:sldMkLst>
        <pc:spChg chg="mod">
          <ac:chgData name="Dave Gifford" userId="345ab7e114ca8476" providerId="LiveId" clId="{FC8F3BCF-950D-4BB1-BA93-9AAA0709201B}" dt="2024-03-19T15:23:56.782" v="410" actId="207"/>
          <ac:spMkLst>
            <pc:docMk/>
            <pc:sldMk cId="367483721" sldId="291"/>
            <ac:spMk id="2" creationId="{28BA4B64-C20F-EA2F-4BD5-4E6EFA549DF6}"/>
          </ac:spMkLst>
        </pc:spChg>
      </pc:sldChg>
      <pc:sldChg chg="modSp add mod">
        <pc:chgData name="Dave Gifford" userId="345ab7e114ca8476" providerId="LiveId" clId="{FC8F3BCF-950D-4BB1-BA93-9AAA0709201B}" dt="2024-03-19T15:24:03.283" v="411" actId="207"/>
        <pc:sldMkLst>
          <pc:docMk/>
          <pc:sldMk cId="1987897240" sldId="292"/>
        </pc:sldMkLst>
        <pc:spChg chg="mod">
          <ac:chgData name="Dave Gifford" userId="345ab7e114ca8476" providerId="LiveId" clId="{FC8F3BCF-950D-4BB1-BA93-9AAA0709201B}" dt="2024-03-19T15:24:03.283" v="411" actId="207"/>
          <ac:spMkLst>
            <pc:docMk/>
            <pc:sldMk cId="1987897240" sldId="292"/>
            <ac:spMk id="2" creationId="{28BA4B64-C20F-EA2F-4BD5-4E6EFA549DF6}"/>
          </ac:spMkLst>
        </pc:spChg>
      </pc:sldChg>
      <pc:sldChg chg="modSp add del mod">
        <pc:chgData name="Dave Gifford" userId="345ab7e114ca8476" providerId="LiveId" clId="{FC8F3BCF-950D-4BB1-BA93-9AAA0709201B}" dt="2024-03-21T16:33:36.309" v="5301" actId="47"/>
        <pc:sldMkLst>
          <pc:docMk/>
          <pc:sldMk cId="1247923250" sldId="293"/>
        </pc:sldMkLst>
        <pc:spChg chg="mod">
          <ac:chgData name="Dave Gifford" userId="345ab7e114ca8476" providerId="LiveId" clId="{FC8F3BCF-950D-4BB1-BA93-9AAA0709201B}" dt="2024-03-19T15:24:52.709" v="417" actId="207"/>
          <ac:spMkLst>
            <pc:docMk/>
            <pc:sldMk cId="1247923250" sldId="293"/>
            <ac:spMk id="2" creationId="{28BA4B64-C20F-EA2F-4BD5-4E6EFA549DF6}"/>
          </ac:spMkLst>
        </pc:spChg>
      </pc:sldChg>
      <pc:sldChg chg="modSp add mod">
        <pc:chgData name="Dave Gifford" userId="345ab7e114ca8476" providerId="LiveId" clId="{FC8F3BCF-950D-4BB1-BA93-9AAA0709201B}" dt="2024-03-21T16:53:18.409" v="5464" actId="207"/>
        <pc:sldMkLst>
          <pc:docMk/>
          <pc:sldMk cId="1719140388" sldId="294"/>
        </pc:sldMkLst>
        <pc:spChg chg="mod">
          <ac:chgData name="Dave Gifford" userId="345ab7e114ca8476" providerId="LiveId" clId="{FC8F3BCF-950D-4BB1-BA93-9AAA0709201B}" dt="2024-03-21T16:53:18.409" v="5464" actId="207"/>
          <ac:spMkLst>
            <pc:docMk/>
            <pc:sldMk cId="1719140388" sldId="294"/>
            <ac:spMk id="2" creationId="{28BA4B64-C20F-EA2F-4BD5-4E6EFA549DF6}"/>
          </ac:spMkLst>
        </pc:spChg>
      </pc:sldChg>
      <pc:sldChg chg="modSp add del mod">
        <pc:chgData name="Dave Gifford" userId="345ab7e114ca8476" providerId="LiveId" clId="{FC8F3BCF-950D-4BB1-BA93-9AAA0709201B}" dt="2024-03-21T16:53:26.415" v="5465" actId="47"/>
        <pc:sldMkLst>
          <pc:docMk/>
          <pc:sldMk cId="673361810" sldId="295"/>
        </pc:sldMkLst>
        <pc:spChg chg="mod">
          <ac:chgData name="Dave Gifford" userId="345ab7e114ca8476" providerId="LiveId" clId="{FC8F3BCF-950D-4BB1-BA93-9AAA0709201B}" dt="2024-03-19T15:25:51.262" v="425" actId="207"/>
          <ac:spMkLst>
            <pc:docMk/>
            <pc:sldMk cId="673361810" sldId="295"/>
            <ac:spMk id="2" creationId="{28BA4B64-C20F-EA2F-4BD5-4E6EFA549DF6}"/>
          </ac:spMkLst>
        </pc:spChg>
      </pc:sldChg>
      <pc:sldChg chg="modSp add mod">
        <pc:chgData name="Dave Gifford" userId="345ab7e114ca8476" providerId="LiveId" clId="{FC8F3BCF-950D-4BB1-BA93-9AAA0709201B}" dt="2024-03-19T15:27:19.813" v="434" actId="207"/>
        <pc:sldMkLst>
          <pc:docMk/>
          <pc:sldMk cId="2856575207" sldId="296"/>
        </pc:sldMkLst>
        <pc:spChg chg="mod">
          <ac:chgData name="Dave Gifford" userId="345ab7e114ca8476" providerId="LiveId" clId="{FC8F3BCF-950D-4BB1-BA93-9AAA0709201B}" dt="2024-03-19T15:27:19.813" v="434" actId="207"/>
          <ac:spMkLst>
            <pc:docMk/>
            <pc:sldMk cId="2856575207" sldId="296"/>
            <ac:spMk id="2" creationId="{28BA4B64-C20F-EA2F-4BD5-4E6EFA549DF6}"/>
          </ac:spMkLst>
        </pc:spChg>
      </pc:sldChg>
      <pc:sldChg chg="modSp add mod">
        <pc:chgData name="Dave Gifford" userId="345ab7e114ca8476" providerId="LiveId" clId="{FC8F3BCF-950D-4BB1-BA93-9AAA0709201B}" dt="2024-03-19T15:27:26.229" v="436" actId="207"/>
        <pc:sldMkLst>
          <pc:docMk/>
          <pc:sldMk cId="2402162444" sldId="297"/>
        </pc:sldMkLst>
        <pc:spChg chg="mod">
          <ac:chgData name="Dave Gifford" userId="345ab7e114ca8476" providerId="LiveId" clId="{FC8F3BCF-950D-4BB1-BA93-9AAA0709201B}" dt="2024-03-19T15:27:26.229" v="436" actId="207"/>
          <ac:spMkLst>
            <pc:docMk/>
            <pc:sldMk cId="2402162444" sldId="297"/>
            <ac:spMk id="2" creationId="{28BA4B64-C20F-EA2F-4BD5-4E6EFA549DF6}"/>
          </ac:spMkLst>
        </pc:spChg>
      </pc:sldChg>
      <pc:sldChg chg="modSp add mod">
        <pc:chgData name="Dave Gifford" userId="345ab7e114ca8476" providerId="LiveId" clId="{FC8F3BCF-950D-4BB1-BA93-9AAA0709201B}" dt="2024-03-19T15:27:32.719" v="437" actId="207"/>
        <pc:sldMkLst>
          <pc:docMk/>
          <pc:sldMk cId="2287060233" sldId="298"/>
        </pc:sldMkLst>
        <pc:spChg chg="mod">
          <ac:chgData name="Dave Gifford" userId="345ab7e114ca8476" providerId="LiveId" clId="{FC8F3BCF-950D-4BB1-BA93-9AAA0709201B}" dt="2024-03-19T15:27:32.719" v="437" actId="207"/>
          <ac:spMkLst>
            <pc:docMk/>
            <pc:sldMk cId="2287060233" sldId="298"/>
            <ac:spMk id="2" creationId="{28BA4B64-C20F-EA2F-4BD5-4E6EFA549DF6}"/>
          </ac:spMkLst>
        </pc:spChg>
      </pc:sldChg>
      <pc:sldChg chg="modSp add mod ord">
        <pc:chgData name="Dave Gifford" userId="345ab7e114ca8476" providerId="LiveId" clId="{FC8F3BCF-950D-4BB1-BA93-9AAA0709201B}" dt="2024-03-20T17:45:12.217" v="4334" actId="1076"/>
        <pc:sldMkLst>
          <pc:docMk/>
          <pc:sldMk cId="3804846960" sldId="299"/>
        </pc:sldMkLst>
        <pc:spChg chg="mod">
          <ac:chgData name="Dave Gifford" userId="345ab7e114ca8476" providerId="LiveId" clId="{FC8F3BCF-950D-4BB1-BA93-9AAA0709201B}" dt="2024-03-20T17:45:12.217" v="4334" actId="1076"/>
          <ac:spMkLst>
            <pc:docMk/>
            <pc:sldMk cId="3804846960" sldId="299"/>
            <ac:spMk id="2" creationId="{28BA4B64-C20F-EA2F-4BD5-4E6EFA549DF6}"/>
          </ac:spMkLst>
        </pc:spChg>
      </pc:sldChg>
      <pc:sldChg chg="modSp add mod ord">
        <pc:chgData name="Dave Gifford" userId="345ab7e114ca8476" providerId="LiveId" clId="{FC8F3BCF-950D-4BB1-BA93-9AAA0709201B}" dt="2024-03-20T17:45:08.509" v="4333" actId="1076"/>
        <pc:sldMkLst>
          <pc:docMk/>
          <pc:sldMk cId="3706782031" sldId="300"/>
        </pc:sldMkLst>
        <pc:spChg chg="mod">
          <ac:chgData name="Dave Gifford" userId="345ab7e114ca8476" providerId="LiveId" clId="{FC8F3BCF-950D-4BB1-BA93-9AAA0709201B}" dt="2024-03-20T17:45:08.509" v="4333" actId="1076"/>
          <ac:spMkLst>
            <pc:docMk/>
            <pc:sldMk cId="3706782031" sldId="300"/>
            <ac:spMk id="2" creationId="{28BA4B64-C20F-EA2F-4BD5-4E6EFA549DF6}"/>
          </ac:spMkLst>
        </pc:spChg>
      </pc:sldChg>
      <pc:sldChg chg="modSp add mod ord">
        <pc:chgData name="Dave Gifford" userId="345ab7e114ca8476" providerId="LiveId" clId="{FC8F3BCF-950D-4BB1-BA93-9AAA0709201B}" dt="2024-03-20T17:45:04.123" v="4332" actId="1076"/>
        <pc:sldMkLst>
          <pc:docMk/>
          <pc:sldMk cId="1728504883" sldId="301"/>
        </pc:sldMkLst>
        <pc:spChg chg="mod">
          <ac:chgData name="Dave Gifford" userId="345ab7e114ca8476" providerId="LiveId" clId="{FC8F3BCF-950D-4BB1-BA93-9AAA0709201B}" dt="2024-03-20T17:45:04.123" v="4332" actId="1076"/>
          <ac:spMkLst>
            <pc:docMk/>
            <pc:sldMk cId="1728504883" sldId="301"/>
            <ac:spMk id="2" creationId="{28BA4B64-C20F-EA2F-4BD5-4E6EFA549DF6}"/>
          </ac:spMkLst>
        </pc:spChg>
      </pc:sldChg>
      <pc:sldChg chg="modSp add mod ord">
        <pc:chgData name="Dave Gifford" userId="345ab7e114ca8476" providerId="LiveId" clId="{FC8F3BCF-950D-4BB1-BA93-9AAA0709201B}" dt="2024-03-20T17:45:50.824" v="4341" actId="255"/>
        <pc:sldMkLst>
          <pc:docMk/>
          <pc:sldMk cId="4030552590" sldId="302"/>
        </pc:sldMkLst>
        <pc:spChg chg="mod">
          <ac:chgData name="Dave Gifford" userId="345ab7e114ca8476" providerId="LiveId" clId="{FC8F3BCF-950D-4BB1-BA93-9AAA0709201B}" dt="2024-03-20T17:45:50.824" v="4341" actId="255"/>
          <ac:spMkLst>
            <pc:docMk/>
            <pc:sldMk cId="4030552590" sldId="302"/>
            <ac:spMk id="2" creationId="{28BA4B64-C20F-EA2F-4BD5-4E6EFA549DF6}"/>
          </ac:spMkLst>
        </pc:spChg>
      </pc:sldChg>
      <pc:sldChg chg="modSp add mod ord">
        <pc:chgData name="Dave Gifford" userId="345ab7e114ca8476" providerId="LiveId" clId="{FC8F3BCF-950D-4BB1-BA93-9AAA0709201B}" dt="2024-03-20T17:45:59.711" v="4342" actId="1076"/>
        <pc:sldMkLst>
          <pc:docMk/>
          <pc:sldMk cId="2920287757" sldId="303"/>
        </pc:sldMkLst>
        <pc:spChg chg="mod">
          <ac:chgData name="Dave Gifford" userId="345ab7e114ca8476" providerId="LiveId" clId="{FC8F3BCF-950D-4BB1-BA93-9AAA0709201B}" dt="2024-03-20T17:45:59.711" v="4342" actId="1076"/>
          <ac:spMkLst>
            <pc:docMk/>
            <pc:sldMk cId="2920287757" sldId="303"/>
            <ac:spMk id="2" creationId="{28BA4B64-C20F-EA2F-4BD5-4E6EFA549DF6}"/>
          </ac:spMkLst>
        </pc:spChg>
      </pc:sldChg>
      <pc:sldChg chg="modSp add mod ord">
        <pc:chgData name="Dave Gifford" userId="345ab7e114ca8476" providerId="LiveId" clId="{FC8F3BCF-950D-4BB1-BA93-9AAA0709201B}" dt="2024-03-20T17:44:51.082" v="4330" actId="1076"/>
        <pc:sldMkLst>
          <pc:docMk/>
          <pc:sldMk cId="708334570" sldId="304"/>
        </pc:sldMkLst>
        <pc:spChg chg="mod">
          <ac:chgData name="Dave Gifford" userId="345ab7e114ca8476" providerId="LiveId" clId="{FC8F3BCF-950D-4BB1-BA93-9AAA0709201B}" dt="2024-03-20T17:44:51.082" v="4330" actId="1076"/>
          <ac:spMkLst>
            <pc:docMk/>
            <pc:sldMk cId="708334570" sldId="304"/>
            <ac:spMk id="2" creationId="{28BA4B64-C20F-EA2F-4BD5-4E6EFA549DF6}"/>
          </ac:spMkLst>
        </pc:spChg>
      </pc:sldChg>
      <pc:sldChg chg="modSp add mod ord">
        <pc:chgData name="Dave Gifford" userId="345ab7e114ca8476" providerId="LiveId" clId="{FC8F3BCF-950D-4BB1-BA93-9AAA0709201B}" dt="2024-03-20T17:44:45.399" v="4329" actId="1076"/>
        <pc:sldMkLst>
          <pc:docMk/>
          <pc:sldMk cId="3006491055" sldId="305"/>
        </pc:sldMkLst>
        <pc:spChg chg="mod">
          <ac:chgData name="Dave Gifford" userId="345ab7e114ca8476" providerId="LiveId" clId="{FC8F3BCF-950D-4BB1-BA93-9AAA0709201B}" dt="2024-03-20T17:44:45.399" v="4329" actId="1076"/>
          <ac:spMkLst>
            <pc:docMk/>
            <pc:sldMk cId="3006491055" sldId="305"/>
            <ac:spMk id="2" creationId="{28BA4B64-C20F-EA2F-4BD5-4E6EFA549DF6}"/>
          </ac:spMkLst>
        </pc:spChg>
      </pc:sldChg>
      <pc:sldChg chg="modSp add mod ord">
        <pc:chgData name="Dave Gifford" userId="345ab7e114ca8476" providerId="LiveId" clId="{FC8F3BCF-950D-4BB1-BA93-9AAA0709201B}" dt="2024-03-20T17:44:38.955" v="4328" actId="1076"/>
        <pc:sldMkLst>
          <pc:docMk/>
          <pc:sldMk cId="350357093" sldId="306"/>
        </pc:sldMkLst>
        <pc:spChg chg="mod">
          <ac:chgData name="Dave Gifford" userId="345ab7e114ca8476" providerId="LiveId" clId="{FC8F3BCF-950D-4BB1-BA93-9AAA0709201B}" dt="2024-03-20T17:44:38.955" v="4328" actId="1076"/>
          <ac:spMkLst>
            <pc:docMk/>
            <pc:sldMk cId="350357093" sldId="306"/>
            <ac:spMk id="2" creationId="{28BA4B64-C20F-EA2F-4BD5-4E6EFA549DF6}"/>
          </ac:spMkLst>
        </pc:spChg>
      </pc:sldChg>
      <pc:sldChg chg="modSp add mod ord">
        <pc:chgData name="Dave Gifford" userId="345ab7e114ca8476" providerId="LiveId" clId="{FC8F3BCF-950D-4BB1-BA93-9AAA0709201B}" dt="2024-03-20T17:44:32.899" v="4327" actId="1076"/>
        <pc:sldMkLst>
          <pc:docMk/>
          <pc:sldMk cId="2576080474" sldId="307"/>
        </pc:sldMkLst>
        <pc:spChg chg="mod">
          <ac:chgData name="Dave Gifford" userId="345ab7e114ca8476" providerId="LiveId" clId="{FC8F3BCF-950D-4BB1-BA93-9AAA0709201B}" dt="2024-03-20T17:44:32.899" v="4327" actId="1076"/>
          <ac:spMkLst>
            <pc:docMk/>
            <pc:sldMk cId="2576080474" sldId="307"/>
            <ac:spMk id="2" creationId="{28BA4B64-C20F-EA2F-4BD5-4E6EFA549DF6}"/>
          </ac:spMkLst>
        </pc:spChg>
      </pc:sldChg>
      <pc:sldChg chg="addSp modSp new mod">
        <pc:chgData name="Dave Gifford" userId="345ab7e114ca8476" providerId="LiveId" clId="{FC8F3BCF-950D-4BB1-BA93-9AAA0709201B}" dt="2024-03-19T15:41:07.230" v="480" actId="20577"/>
        <pc:sldMkLst>
          <pc:docMk/>
          <pc:sldMk cId="244682315" sldId="308"/>
        </pc:sldMkLst>
        <pc:spChg chg="add mod">
          <ac:chgData name="Dave Gifford" userId="345ab7e114ca8476" providerId="LiveId" clId="{FC8F3BCF-950D-4BB1-BA93-9AAA0709201B}" dt="2024-03-19T15:41:07.230" v="480" actId="20577"/>
          <ac:spMkLst>
            <pc:docMk/>
            <pc:sldMk cId="244682315" sldId="308"/>
            <ac:spMk id="2" creationId="{9CC61DF8-2D18-EBAA-82CB-56973B40B14C}"/>
          </ac:spMkLst>
        </pc:spChg>
      </pc:sldChg>
      <pc:sldChg chg="delSp modSp add del mod">
        <pc:chgData name="Dave Gifford" userId="345ab7e114ca8476" providerId="LiveId" clId="{FC8F3BCF-950D-4BB1-BA93-9AAA0709201B}" dt="2024-03-19T15:42:06.380" v="485" actId="47"/>
        <pc:sldMkLst>
          <pc:docMk/>
          <pc:sldMk cId="1372808739" sldId="309"/>
        </pc:sldMkLst>
        <pc:spChg chg="del mod">
          <ac:chgData name="Dave Gifford" userId="345ab7e114ca8476" providerId="LiveId" clId="{FC8F3BCF-950D-4BB1-BA93-9AAA0709201B}" dt="2024-03-19T15:41:49.782" v="484"/>
          <ac:spMkLst>
            <pc:docMk/>
            <pc:sldMk cId="1372808739" sldId="309"/>
            <ac:spMk id="2" creationId="{9CC61DF8-2D18-EBAA-82CB-56973B40B14C}"/>
          </ac:spMkLst>
        </pc:spChg>
      </pc:sldChg>
      <pc:sldChg chg="modSp add mod">
        <pc:chgData name="Dave Gifford" userId="345ab7e114ca8476" providerId="LiveId" clId="{FC8F3BCF-950D-4BB1-BA93-9AAA0709201B}" dt="2024-03-19T15:50:46.364" v="545" actId="207"/>
        <pc:sldMkLst>
          <pc:docMk/>
          <pc:sldMk cId="1670475152" sldId="309"/>
        </pc:sldMkLst>
        <pc:spChg chg="mod">
          <ac:chgData name="Dave Gifford" userId="345ab7e114ca8476" providerId="LiveId" clId="{FC8F3BCF-950D-4BB1-BA93-9AAA0709201B}" dt="2024-03-19T15:50:46.364" v="545" actId="207"/>
          <ac:spMkLst>
            <pc:docMk/>
            <pc:sldMk cId="1670475152" sldId="309"/>
            <ac:spMk id="2" creationId="{9CC61DF8-2D18-EBAA-82CB-56973B40B14C}"/>
          </ac:spMkLst>
        </pc:spChg>
      </pc:sldChg>
      <pc:sldChg chg="modSp add mod">
        <pc:chgData name="Dave Gifford" userId="345ab7e114ca8476" providerId="LiveId" clId="{FC8F3BCF-950D-4BB1-BA93-9AAA0709201B}" dt="2024-03-19T15:50:00.234" v="544" actId="20577"/>
        <pc:sldMkLst>
          <pc:docMk/>
          <pc:sldMk cId="2196519488" sldId="310"/>
        </pc:sldMkLst>
        <pc:spChg chg="mod">
          <ac:chgData name="Dave Gifford" userId="345ab7e114ca8476" providerId="LiveId" clId="{FC8F3BCF-950D-4BB1-BA93-9AAA0709201B}" dt="2024-03-19T15:50:00.234" v="544" actId="20577"/>
          <ac:spMkLst>
            <pc:docMk/>
            <pc:sldMk cId="2196519488" sldId="310"/>
            <ac:spMk id="2" creationId="{9CC61DF8-2D18-EBAA-82CB-56973B40B14C}"/>
          </ac:spMkLst>
        </pc:spChg>
      </pc:sldChg>
      <pc:sldChg chg="modSp add mod">
        <pc:chgData name="Dave Gifford" userId="345ab7e114ca8476" providerId="LiveId" clId="{FC8F3BCF-950D-4BB1-BA93-9AAA0709201B}" dt="2024-03-19T15:49:42.707" v="541" actId="20577"/>
        <pc:sldMkLst>
          <pc:docMk/>
          <pc:sldMk cId="2118394102" sldId="311"/>
        </pc:sldMkLst>
        <pc:spChg chg="mod">
          <ac:chgData name="Dave Gifford" userId="345ab7e114ca8476" providerId="LiveId" clId="{FC8F3BCF-950D-4BB1-BA93-9AAA0709201B}" dt="2024-03-19T15:49:42.707" v="541" actId="20577"/>
          <ac:spMkLst>
            <pc:docMk/>
            <pc:sldMk cId="2118394102" sldId="311"/>
            <ac:spMk id="2" creationId="{9CC61DF8-2D18-EBAA-82CB-56973B40B14C}"/>
          </ac:spMkLst>
        </pc:spChg>
      </pc:sldChg>
      <pc:sldChg chg="modSp add mod">
        <pc:chgData name="Dave Gifford" userId="345ab7e114ca8476" providerId="LiveId" clId="{FC8F3BCF-950D-4BB1-BA93-9AAA0709201B}" dt="2024-03-19T16:13:44.460" v="1117" actId="207"/>
        <pc:sldMkLst>
          <pc:docMk/>
          <pc:sldMk cId="3316238260" sldId="312"/>
        </pc:sldMkLst>
        <pc:spChg chg="mod">
          <ac:chgData name="Dave Gifford" userId="345ab7e114ca8476" providerId="LiveId" clId="{FC8F3BCF-950D-4BB1-BA93-9AAA0709201B}" dt="2024-03-19T16:13:44.460" v="1117" actId="207"/>
          <ac:spMkLst>
            <pc:docMk/>
            <pc:sldMk cId="3316238260" sldId="312"/>
            <ac:spMk id="2" creationId="{9CC61DF8-2D18-EBAA-82CB-56973B40B14C}"/>
          </ac:spMkLst>
        </pc:spChg>
      </pc:sldChg>
      <pc:sldChg chg="modSp add mod">
        <pc:chgData name="Dave Gifford" userId="345ab7e114ca8476" providerId="LiveId" clId="{FC8F3BCF-950D-4BB1-BA93-9AAA0709201B}" dt="2024-03-19T16:14:21.512" v="1142" actId="20577"/>
        <pc:sldMkLst>
          <pc:docMk/>
          <pc:sldMk cId="2071190347" sldId="313"/>
        </pc:sldMkLst>
        <pc:spChg chg="mod">
          <ac:chgData name="Dave Gifford" userId="345ab7e114ca8476" providerId="LiveId" clId="{FC8F3BCF-950D-4BB1-BA93-9AAA0709201B}" dt="2024-03-19T16:14:21.512" v="1142" actId="20577"/>
          <ac:spMkLst>
            <pc:docMk/>
            <pc:sldMk cId="2071190347" sldId="313"/>
            <ac:spMk id="2" creationId="{9CC61DF8-2D18-EBAA-82CB-56973B40B14C}"/>
          </ac:spMkLst>
        </pc:spChg>
      </pc:sldChg>
      <pc:sldChg chg="modSp add mod">
        <pc:chgData name="Dave Gifford" userId="345ab7e114ca8476" providerId="LiveId" clId="{FC8F3BCF-950D-4BB1-BA93-9AAA0709201B}" dt="2024-03-22T20:08:01.389" v="13402" actId="207"/>
        <pc:sldMkLst>
          <pc:docMk/>
          <pc:sldMk cId="2287800810" sldId="314"/>
        </pc:sldMkLst>
        <pc:spChg chg="mod">
          <ac:chgData name="Dave Gifford" userId="345ab7e114ca8476" providerId="LiveId" clId="{FC8F3BCF-950D-4BB1-BA93-9AAA0709201B}" dt="2024-03-22T20:08:01.389" v="13402" actId="207"/>
          <ac:spMkLst>
            <pc:docMk/>
            <pc:sldMk cId="2287800810" sldId="314"/>
            <ac:spMk id="2" creationId="{9CC61DF8-2D18-EBAA-82CB-56973B40B14C}"/>
          </ac:spMkLst>
        </pc:spChg>
      </pc:sldChg>
      <pc:sldChg chg="modSp add mod">
        <pc:chgData name="Dave Gifford" userId="345ab7e114ca8476" providerId="LiveId" clId="{FC8F3BCF-950D-4BB1-BA93-9AAA0709201B}" dt="2024-03-22T20:08:55.540" v="13405" actId="207"/>
        <pc:sldMkLst>
          <pc:docMk/>
          <pc:sldMk cId="4196135118" sldId="315"/>
        </pc:sldMkLst>
        <pc:spChg chg="mod">
          <ac:chgData name="Dave Gifford" userId="345ab7e114ca8476" providerId="LiveId" clId="{FC8F3BCF-950D-4BB1-BA93-9AAA0709201B}" dt="2024-03-22T20:08:55.540" v="13405" actId="207"/>
          <ac:spMkLst>
            <pc:docMk/>
            <pc:sldMk cId="4196135118" sldId="315"/>
            <ac:spMk id="2" creationId="{9CC61DF8-2D18-EBAA-82CB-56973B40B14C}"/>
          </ac:spMkLst>
        </pc:spChg>
      </pc:sldChg>
      <pc:sldChg chg="addSp delSp modSp add mod">
        <pc:chgData name="Dave Gifford" userId="345ab7e114ca8476" providerId="LiveId" clId="{FC8F3BCF-950D-4BB1-BA93-9AAA0709201B}" dt="2024-03-19T16:26:21.009" v="1261" actId="207"/>
        <pc:sldMkLst>
          <pc:docMk/>
          <pc:sldMk cId="2808547421" sldId="316"/>
        </pc:sldMkLst>
        <pc:spChg chg="del mod">
          <ac:chgData name="Dave Gifford" userId="345ab7e114ca8476" providerId="LiveId" clId="{FC8F3BCF-950D-4BB1-BA93-9AAA0709201B}" dt="2024-03-19T16:15:58.196" v="1147" actId="478"/>
          <ac:spMkLst>
            <pc:docMk/>
            <pc:sldMk cId="2808547421" sldId="316"/>
            <ac:spMk id="2" creationId="{9CC61DF8-2D18-EBAA-82CB-56973B40B14C}"/>
          </ac:spMkLst>
        </pc:spChg>
        <pc:spChg chg="add mod">
          <ac:chgData name="Dave Gifford" userId="345ab7e114ca8476" providerId="LiveId" clId="{FC8F3BCF-950D-4BB1-BA93-9AAA0709201B}" dt="2024-03-19T16:26:21.009" v="1261" actId="207"/>
          <ac:spMkLst>
            <pc:docMk/>
            <pc:sldMk cId="2808547421" sldId="316"/>
            <ac:spMk id="4" creationId="{2C3FBA0C-1A5C-8180-5D8E-DB73D9A5C155}"/>
          </ac:spMkLst>
        </pc:spChg>
        <pc:spChg chg="add mod">
          <ac:chgData name="Dave Gifford" userId="345ab7e114ca8476" providerId="LiveId" clId="{FC8F3BCF-950D-4BB1-BA93-9AAA0709201B}" dt="2024-03-19T16:25:18.715" v="1258" actId="207"/>
          <ac:spMkLst>
            <pc:docMk/>
            <pc:sldMk cId="2808547421" sldId="316"/>
            <ac:spMk id="6" creationId="{6E8B8DE5-B46E-F6D2-45A7-305F6BA9FD05}"/>
          </ac:spMkLst>
        </pc:spChg>
        <pc:spChg chg="add mod">
          <ac:chgData name="Dave Gifford" userId="345ab7e114ca8476" providerId="LiveId" clId="{FC8F3BCF-950D-4BB1-BA93-9AAA0709201B}" dt="2024-03-19T16:24:18.104" v="1255" actId="207"/>
          <ac:spMkLst>
            <pc:docMk/>
            <pc:sldMk cId="2808547421" sldId="316"/>
            <ac:spMk id="8" creationId="{F63FB981-23E5-26AD-EC03-7293371D5F0F}"/>
          </ac:spMkLst>
        </pc:spChg>
      </pc:sldChg>
      <pc:sldChg chg="modSp add mod">
        <pc:chgData name="Dave Gifford" userId="345ab7e114ca8476" providerId="LiveId" clId="{FC8F3BCF-950D-4BB1-BA93-9AAA0709201B}" dt="2024-03-19T16:28:56.418" v="1486" actId="1076"/>
        <pc:sldMkLst>
          <pc:docMk/>
          <pc:sldMk cId="572961502" sldId="317"/>
        </pc:sldMkLst>
        <pc:spChg chg="mod">
          <ac:chgData name="Dave Gifford" userId="345ab7e114ca8476" providerId="LiveId" clId="{FC8F3BCF-950D-4BB1-BA93-9AAA0709201B}" dt="2024-03-19T16:28:56.418" v="1486" actId="1076"/>
          <ac:spMkLst>
            <pc:docMk/>
            <pc:sldMk cId="572961502" sldId="317"/>
            <ac:spMk id="2" creationId="{9CC61DF8-2D18-EBAA-82CB-56973B40B14C}"/>
          </ac:spMkLst>
        </pc:spChg>
      </pc:sldChg>
      <pc:sldChg chg="modSp add mod">
        <pc:chgData name="Dave Gifford" userId="345ab7e114ca8476" providerId="LiveId" clId="{FC8F3BCF-950D-4BB1-BA93-9AAA0709201B}" dt="2024-03-19T16:31:40.317" v="1509" actId="207"/>
        <pc:sldMkLst>
          <pc:docMk/>
          <pc:sldMk cId="1277902544" sldId="318"/>
        </pc:sldMkLst>
        <pc:spChg chg="mod">
          <ac:chgData name="Dave Gifford" userId="345ab7e114ca8476" providerId="LiveId" clId="{FC8F3BCF-950D-4BB1-BA93-9AAA0709201B}" dt="2024-03-19T16:31:40.317" v="1509" actId="207"/>
          <ac:spMkLst>
            <pc:docMk/>
            <pc:sldMk cId="1277902544" sldId="318"/>
            <ac:spMk id="2" creationId="{9CC61DF8-2D18-EBAA-82CB-56973B40B14C}"/>
          </ac:spMkLst>
        </pc:spChg>
      </pc:sldChg>
      <pc:sldChg chg="addSp delSp modSp new mod">
        <pc:chgData name="Dave Gifford" userId="345ab7e114ca8476" providerId="LiveId" clId="{FC8F3BCF-950D-4BB1-BA93-9AAA0709201B}" dt="2024-03-19T17:07:31.964" v="2266" actId="207"/>
        <pc:sldMkLst>
          <pc:docMk/>
          <pc:sldMk cId="1368756954" sldId="319"/>
        </pc:sldMkLst>
        <pc:spChg chg="add del mod">
          <ac:chgData name="Dave Gifford" userId="345ab7e114ca8476" providerId="LiveId" clId="{FC8F3BCF-950D-4BB1-BA93-9AAA0709201B}" dt="2024-03-19T16:37:36.627" v="1606" actId="21"/>
          <ac:spMkLst>
            <pc:docMk/>
            <pc:sldMk cId="1368756954" sldId="319"/>
            <ac:spMk id="2" creationId="{5E5114D5-3B3A-72AE-321C-E16C31CB5D24}"/>
          </ac:spMkLst>
        </pc:spChg>
        <pc:spChg chg="add mod">
          <ac:chgData name="Dave Gifford" userId="345ab7e114ca8476" providerId="LiveId" clId="{FC8F3BCF-950D-4BB1-BA93-9AAA0709201B}" dt="2024-03-19T17:07:31.964" v="2266" actId="207"/>
          <ac:spMkLst>
            <pc:docMk/>
            <pc:sldMk cId="1368756954" sldId="319"/>
            <ac:spMk id="3" creationId="{8B67098C-5A96-22AD-724E-F725AF8E6A06}"/>
          </ac:spMkLst>
        </pc:spChg>
      </pc:sldChg>
      <pc:sldChg chg="addSp delSp modSp new mod ord">
        <pc:chgData name="Dave Gifford" userId="345ab7e114ca8476" providerId="LiveId" clId="{FC8F3BCF-950D-4BB1-BA93-9AAA0709201B}" dt="2024-03-19T17:07:59.416" v="2272"/>
        <pc:sldMkLst>
          <pc:docMk/>
          <pc:sldMk cId="3919281526" sldId="320"/>
        </pc:sldMkLst>
        <pc:spChg chg="add mod">
          <ac:chgData name="Dave Gifford" userId="345ab7e114ca8476" providerId="LiveId" clId="{FC8F3BCF-950D-4BB1-BA93-9AAA0709201B}" dt="2024-03-19T16:49:10.546" v="1768" actId="20577"/>
          <ac:spMkLst>
            <pc:docMk/>
            <pc:sldMk cId="3919281526" sldId="320"/>
            <ac:spMk id="2" creationId="{C1189142-6C90-E2EE-07F2-6AFCBDB25F75}"/>
          </ac:spMkLst>
        </pc:spChg>
        <pc:spChg chg="add del">
          <ac:chgData name="Dave Gifford" userId="345ab7e114ca8476" providerId="LiveId" clId="{FC8F3BCF-950D-4BB1-BA93-9AAA0709201B}" dt="2024-03-19T16:44:48.747" v="1736" actId="22"/>
          <ac:spMkLst>
            <pc:docMk/>
            <pc:sldMk cId="3919281526" sldId="320"/>
            <ac:spMk id="4" creationId="{F2763442-2481-D0BE-7E6E-2C0A709FBE20}"/>
          </ac:spMkLst>
        </pc:spChg>
      </pc:sldChg>
      <pc:sldChg chg="modSp add mod ord">
        <pc:chgData name="Dave Gifford" userId="345ab7e114ca8476" providerId="LiveId" clId="{FC8F3BCF-950D-4BB1-BA93-9AAA0709201B}" dt="2024-03-19T17:07:57.469" v="2270"/>
        <pc:sldMkLst>
          <pc:docMk/>
          <pc:sldMk cId="1988365243" sldId="321"/>
        </pc:sldMkLst>
        <pc:spChg chg="mod">
          <ac:chgData name="Dave Gifford" userId="345ab7e114ca8476" providerId="LiveId" clId="{FC8F3BCF-950D-4BB1-BA93-9AAA0709201B}" dt="2024-03-19T16:52:58.700" v="1814" actId="20577"/>
          <ac:spMkLst>
            <pc:docMk/>
            <pc:sldMk cId="1988365243" sldId="321"/>
            <ac:spMk id="2" creationId="{C1189142-6C90-E2EE-07F2-6AFCBDB25F75}"/>
          </ac:spMkLst>
        </pc:spChg>
      </pc:sldChg>
      <pc:sldChg chg="modSp add mod ord">
        <pc:chgData name="Dave Gifford" userId="345ab7e114ca8476" providerId="LiveId" clId="{FC8F3BCF-950D-4BB1-BA93-9AAA0709201B}" dt="2024-03-19T17:07:55.413" v="2268"/>
        <pc:sldMkLst>
          <pc:docMk/>
          <pc:sldMk cId="1318281435" sldId="322"/>
        </pc:sldMkLst>
        <pc:spChg chg="mod">
          <ac:chgData name="Dave Gifford" userId="345ab7e114ca8476" providerId="LiveId" clId="{FC8F3BCF-950D-4BB1-BA93-9AAA0709201B}" dt="2024-03-19T16:50:35.021" v="1779" actId="207"/>
          <ac:spMkLst>
            <pc:docMk/>
            <pc:sldMk cId="1318281435" sldId="322"/>
            <ac:spMk id="2" creationId="{C1189142-6C90-E2EE-07F2-6AFCBDB25F75}"/>
          </ac:spMkLst>
        </pc:spChg>
      </pc:sldChg>
      <pc:sldChg chg="modSp add mod">
        <pc:chgData name="Dave Gifford" userId="345ab7e114ca8476" providerId="LiveId" clId="{FC8F3BCF-950D-4BB1-BA93-9AAA0709201B}" dt="2024-03-19T17:04:18.022" v="2237" actId="1076"/>
        <pc:sldMkLst>
          <pc:docMk/>
          <pc:sldMk cId="3072407662" sldId="323"/>
        </pc:sldMkLst>
        <pc:spChg chg="mod">
          <ac:chgData name="Dave Gifford" userId="345ab7e114ca8476" providerId="LiveId" clId="{FC8F3BCF-950D-4BB1-BA93-9AAA0709201B}" dt="2024-03-19T17:04:18.022" v="2237" actId="1076"/>
          <ac:spMkLst>
            <pc:docMk/>
            <pc:sldMk cId="3072407662" sldId="323"/>
            <ac:spMk id="3" creationId="{8B67098C-5A96-22AD-724E-F725AF8E6A06}"/>
          </ac:spMkLst>
        </pc:spChg>
      </pc:sldChg>
      <pc:sldChg chg="modSp add mod">
        <pc:chgData name="Dave Gifford" userId="345ab7e114ca8476" providerId="LiveId" clId="{FC8F3BCF-950D-4BB1-BA93-9AAA0709201B}" dt="2024-03-19T17:11:28.356" v="2275" actId="207"/>
        <pc:sldMkLst>
          <pc:docMk/>
          <pc:sldMk cId="2317102814" sldId="324"/>
        </pc:sldMkLst>
        <pc:spChg chg="mod">
          <ac:chgData name="Dave Gifford" userId="345ab7e114ca8476" providerId="LiveId" clId="{FC8F3BCF-950D-4BB1-BA93-9AAA0709201B}" dt="2024-03-19T17:11:28.356" v="2275" actId="207"/>
          <ac:spMkLst>
            <pc:docMk/>
            <pc:sldMk cId="2317102814" sldId="324"/>
            <ac:spMk id="3" creationId="{8B67098C-5A96-22AD-724E-F725AF8E6A06}"/>
          </ac:spMkLst>
        </pc:spChg>
      </pc:sldChg>
      <pc:sldChg chg="modSp add mod ord">
        <pc:chgData name="Dave Gifford" userId="345ab7e114ca8476" providerId="LiveId" clId="{FC8F3BCF-950D-4BB1-BA93-9AAA0709201B}" dt="2024-03-19T17:34:03.272" v="2642" actId="20577"/>
        <pc:sldMkLst>
          <pc:docMk/>
          <pc:sldMk cId="2876336891" sldId="325"/>
        </pc:sldMkLst>
        <pc:spChg chg="mod">
          <ac:chgData name="Dave Gifford" userId="345ab7e114ca8476" providerId="LiveId" clId="{FC8F3BCF-950D-4BB1-BA93-9AAA0709201B}" dt="2024-03-19T17:34:03.272" v="2642" actId="20577"/>
          <ac:spMkLst>
            <pc:docMk/>
            <pc:sldMk cId="2876336891" sldId="325"/>
            <ac:spMk id="3" creationId="{8B67098C-5A96-22AD-724E-F725AF8E6A06}"/>
          </ac:spMkLst>
        </pc:spChg>
      </pc:sldChg>
      <pc:sldChg chg="modSp add mod">
        <pc:chgData name="Dave Gifford" userId="345ab7e114ca8476" providerId="LiveId" clId="{FC8F3BCF-950D-4BB1-BA93-9AAA0709201B}" dt="2024-03-19T17:12:03.747" v="2283" actId="207"/>
        <pc:sldMkLst>
          <pc:docMk/>
          <pc:sldMk cId="2305853739" sldId="326"/>
        </pc:sldMkLst>
        <pc:spChg chg="mod">
          <ac:chgData name="Dave Gifford" userId="345ab7e114ca8476" providerId="LiveId" clId="{FC8F3BCF-950D-4BB1-BA93-9AAA0709201B}" dt="2024-03-19T17:12:03.747" v="2283" actId="207"/>
          <ac:spMkLst>
            <pc:docMk/>
            <pc:sldMk cId="2305853739" sldId="326"/>
            <ac:spMk id="3" creationId="{8B67098C-5A96-22AD-724E-F725AF8E6A06}"/>
          </ac:spMkLst>
        </pc:spChg>
      </pc:sldChg>
      <pc:sldChg chg="addSp delSp modSp new mod">
        <pc:chgData name="Dave Gifford" userId="345ab7e114ca8476" providerId="LiveId" clId="{FC8F3BCF-950D-4BB1-BA93-9AAA0709201B}" dt="2024-03-19T17:33:26.150" v="2640" actId="20577"/>
        <pc:sldMkLst>
          <pc:docMk/>
          <pc:sldMk cId="1724398357" sldId="327"/>
        </pc:sldMkLst>
        <pc:spChg chg="add del mod">
          <ac:chgData name="Dave Gifford" userId="345ab7e114ca8476" providerId="LiveId" clId="{FC8F3BCF-950D-4BB1-BA93-9AAA0709201B}" dt="2024-03-19T17:19:24.406" v="2303" actId="478"/>
          <ac:spMkLst>
            <pc:docMk/>
            <pc:sldMk cId="1724398357" sldId="327"/>
            <ac:spMk id="3" creationId="{CB807D35-970B-77E8-285E-6AF09CEAE733}"/>
          </ac:spMkLst>
        </pc:spChg>
        <pc:spChg chg="add del mod">
          <ac:chgData name="Dave Gifford" userId="345ab7e114ca8476" providerId="LiveId" clId="{FC8F3BCF-950D-4BB1-BA93-9AAA0709201B}" dt="2024-03-19T17:23:20.363" v="2465" actId="478"/>
          <ac:spMkLst>
            <pc:docMk/>
            <pc:sldMk cId="1724398357" sldId="327"/>
            <ac:spMk id="6" creationId="{D4E622F3-033F-2192-E6B8-03CE429F5A82}"/>
          </ac:spMkLst>
        </pc:spChg>
        <pc:graphicFrameChg chg="add mod modGraphic">
          <ac:chgData name="Dave Gifford" userId="345ab7e114ca8476" providerId="LiveId" clId="{FC8F3BCF-950D-4BB1-BA93-9AAA0709201B}" dt="2024-03-19T17:33:26.150" v="2640" actId="20577"/>
          <ac:graphicFrameMkLst>
            <pc:docMk/>
            <pc:sldMk cId="1724398357" sldId="327"/>
            <ac:graphicFrameMk id="4" creationId="{F3164C0F-DF42-E5A4-B6E4-506D1F5FF659}"/>
          </ac:graphicFrameMkLst>
        </pc:graphicFrameChg>
      </pc:sldChg>
      <pc:sldChg chg="addSp modSp new mod">
        <pc:chgData name="Dave Gifford" userId="345ab7e114ca8476" providerId="LiveId" clId="{FC8F3BCF-950D-4BB1-BA93-9AAA0709201B}" dt="2024-03-20T18:34:03.208" v="4602" actId="2711"/>
        <pc:sldMkLst>
          <pc:docMk/>
          <pc:sldMk cId="2576639613" sldId="328"/>
        </pc:sldMkLst>
        <pc:spChg chg="add mod">
          <ac:chgData name="Dave Gifford" userId="345ab7e114ca8476" providerId="LiveId" clId="{FC8F3BCF-950D-4BB1-BA93-9AAA0709201B}" dt="2024-03-20T18:34:03.208" v="4602" actId="2711"/>
          <ac:spMkLst>
            <pc:docMk/>
            <pc:sldMk cId="2576639613" sldId="328"/>
            <ac:spMk id="2" creationId="{91A28E21-C778-89FB-319D-90A741C409B7}"/>
          </ac:spMkLst>
        </pc:spChg>
      </pc:sldChg>
      <pc:sldChg chg="addSp modSp new mod">
        <pc:chgData name="Dave Gifford" userId="345ab7e114ca8476" providerId="LiveId" clId="{FC8F3BCF-950D-4BB1-BA93-9AAA0709201B}" dt="2024-03-19T17:44:10.636" v="2899" actId="20577"/>
        <pc:sldMkLst>
          <pc:docMk/>
          <pc:sldMk cId="485140837" sldId="329"/>
        </pc:sldMkLst>
        <pc:spChg chg="add mod">
          <ac:chgData name="Dave Gifford" userId="345ab7e114ca8476" providerId="LiveId" clId="{FC8F3BCF-950D-4BB1-BA93-9AAA0709201B}" dt="2024-03-19T17:44:10.636" v="2899" actId="20577"/>
          <ac:spMkLst>
            <pc:docMk/>
            <pc:sldMk cId="485140837" sldId="329"/>
            <ac:spMk id="3" creationId="{C5340E33-49F5-4124-AB1A-2476E2086FE0}"/>
          </ac:spMkLst>
        </pc:spChg>
      </pc:sldChg>
      <pc:sldChg chg="addSp modSp new mod">
        <pc:chgData name="Dave Gifford" userId="345ab7e114ca8476" providerId="LiveId" clId="{FC8F3BCF-950D-4BB1-BA93-9AAA0709201B}" dt="2024-03-20T21:35:01.303" v="4711" actId="255"/>
        <pc:sldMkLst>
          <pc:docMk/>
          <pc:sldMk cId="2316024642" sldId="330"/>
        </pc:sldMkLst>
        <pc:spChg chg="add mod">
          <ac:chgData name="Dave Gifford" userId="345ab7e114ca8476" providerId="LiveId" clId="{FC8F3BCF-950D-4BB1-BA93-9AAA0709201B}" dt="2024-03-20T21:35:01.303" v="4711" actId="255"/>
          <ac:spMkLst>
            <pc:docMk/>
            <pc:sldMk cId="2316024642" sldId="330"/>
            <ac:spMk id="3" creationId="{4DAA4DC4-7483-741A-D013-246E922AEEC9}"/>
          </ac:spMkLst>
        </pc:spChg>
      </pc:sldChg>
      <pc:sldChg chg="addSp modSp new mod">
        <pc:chgData name="Dave Gifford" userId="345ab7e114ca8476" providerId="LiveId" clId="{FC8F3BCF-950D-4BB1-BA93-9AAA0709201B}" dt="2024-03-20T21:42:48.117" v="4712" actId="255"/>
        <pc:sldMkLst>
          <pc:docMk/>
          <pc:sldMk cId="4004190616" sldId="331"/>
        </pc:sldMkLst>
        <pc:spChg chg="add mod">
          <ac:chgData name="Dave Gifford" userId="345ab7e114ca8476" providerId="LiveId" clId="{FC8F3BCF-950D-4BB1-BA93-9AAA0709201B}" dt="2024-03-20T21:42:48.117" v="4712" actId="255"/>
          <ac:spMkLst>
            <pc:docMk/>
            <pc:sldMk cId="4004190616" sldId="331"/>
            <ac:spMk id="3" creationId="{DCB6AEDE-373F-5EBE-1EB5-2155A30FD0B3}"/>
          </ac:spMkLst>
        </pc:spChg>
      </pc:sldChg>
      <pc:sldChg chg="addSp modSp new mod">
        <pc:chgData name="Dave Gifford" userId="345ab7e114ca8476" providerId="LiveId" clId="{FC8F3BCF-950D-4BB1-BA93-9AAA0709201B}" dt="2024-03-20T23:14:14.529" v="4783" actId="947"/>
        <pc:sldMkLst>
          <pc:docMk/>
          <pc:sldMk cId="1939244604" sldId="332"/>
        </pc:sldMkLst>
        <pc:spChg chg="add mod">
          <ac:chgData name="Dave Gifford" userId="345ab7e114ca8476" providerId="LiveId" clId="{FC8F3BCF-950D-4BB1-BA93-9AAA0709201B}" dt="2024-03-20T23:11:00.627" v="4760" actId="20577"/>
          <ac:spMkLst>
            <pc:docMk/>
            <pc:sldMk cId="1939244604" sldId="332"/>
            <ac:spMk id="2" creationId="{ABD2615A-03DD-344C-CDB4-86AD167FEAB5}"/>
          </ac:spMkLst>
        </pc:spChg>
        <pc:graphicFrameChg chg="add mod modGraphic">
          <ac:chgData name="Dave Gifford" userId="345ab7e114ca8476" providerId="LiveId" clId="{FC8F3BCF-950D-4BB1-BA93-9AAA0709201B}" dt="2024-03-20T23:14:14.529" v="4783" actId="947"/>
          <ac:graphicFrameMkLst>
            <pc:docMk/>
            <pc:sldMk cId="1939244604" sldId="332"/>
            <ac:graphicFrameMk id="3" creationId="{FA6767CB-BF29-3B8C-85B2-547E23DC4917}"/>
          </ac:graphicFrameMkLst>
        </pc:graphicFrameChg>
      </pc:sldChg>
      <pc:sldChg chg="modSp add mod ord">
        <pc:chgData name="Dave Gifford" userId="345ab7e114ca8476" providerId="LiveId" clId="{FC8F3BCF-950D-4BB1-BA93-9AAA0709201B}" dt="2024-03-20T16:39:48.361" v="3453" actId="20577"/>
        <pc:sldMkLst>
          <pc:docMk/>
          <pc:sldMk cId="130333185" sldId="333"/>
        </pc:sldMkLst>
        <pc:spChg chg="mod">
          <ac:chgData name="Dave Gifford" userId="345ab7e114ca8476" providerId="LiveId" clId="{FC8F3BCF-950D-4BB1-BA93-9AAA0709201B}" dt="2024-03-20T16:39:48.361" v="3453" actId="20577"/>
          <ac:spMkLst>
            <pc:docMk/>
            <pc:sldMk cId="130333185" sldId="333"/>
            <ac:spMk id="2" creationId="{ABD2615A-03DD-344C-CDB4-86AD167FEAB5}"/>
          </ac:spMkLst>
        </pc:spChg>
      </pc:sldChg>
      <pc:sldChg chg="addSp delSp modSp add mod">
        <pc:chgData name="Dave Gifford" userId="345ab7e114ca8476" providerId="LiveId" clId="{FC8F3BCF-950D-4BB1-BA93-9AAA0709201B}" dt="2024-03-20T17:29:03.348" v="4193" actId="20577"/>
        <pc:sldMkLst>
          <pc:docMk/>
          <pc:sldMk cId="1731093420" sldId="334"/>
        </pc:sldMkLst>
        <pc:spChg chg="mod">
          <ac:chgData name="Dave Gifford" userId="345ab7e114ca8476" providerId="LiveId" clId="{FC8F3BCF-950D-4BB1-BA93-9AAA0709201B}" dt="2024-03-20T17:29:03.348" v="4193" actId="20577"/>
          <ac:spMkLst>
            <pc:docMk/>
            <pc:sldMk cId="1731093420" sldId="334"/>
            <ac:spMk id="2" creationId="{ABD2615A-03DD-344C-CDB4-86AD167FEAB5}"/>
          </ac:spMkLst>
        </pc:spChg>
        <pc:graphicFrameChg chg="add del mod modGraphic">
          <ac:chgData name="Dave Gifford" userId="345ab7e114ca8476" providerId="LiveId" clId="{FC8F3BCF-950D-4BB1-BA93-9AAA0709201B}" dt="2024-03-20T16:41:44.143" v="3468" actId="478"/>
          <ac:graphicFrameMkLst>
            <pc:docMk/>
            <pc:sldMk cId="1731093420" sldId="334"/>
            <ac:graphicFrameMk id="3" creationId="{FB6B4BD1-7D79-66DF-38B4-9B1605860EF2}"/>
          </ac:graphicFrameMkLst>
        </pc:graphicFrameChg>
      </pc:sldChg>
      <pc:sldChg chg="addSp modSp new mod">
        <pc:chgData name="Dave Gifford" userId="345ab7e114ca8476" providerId="LiveId" clId="{FC8F3BCF-950D-4BB1-BA93-9AAA0709201B}" dt="2024-03-20T17:36:39.993" v="4250" actId="1076"/>
        <pc:sldMkLst>
          <pc:docMk/>
          <pc:sldMk cId="679077009" sldId="335"/>
        </pc:sldMkLst>
        <pc:spChg chg="add mod">
          <ac:chgData name="Dave Gifford" userId="345ab7e114ca8476" providerId="LiveId" clId="{FC8F3BCF-950D-4BB1-BA93-9AAA0709201B}" dt="2024-03-20T17:36:39.993" v="4250" actId="1076"/>
          <ac:spMkLst>
            <pc:docMk/>
            <pc:sldMk cId="679077009" sldId="335"/>
            <ac:spMk id="2" creationId="{A2E81395-E433-8799-A371-CD2CCE26712D}"/>
          </ac:spMkLst>
        </pc:spChg>
      </pc:sldChg>
      <pc:sldChg chg="modSp add mod">
        <pc:chgData name="Dave Gifford" userId="345ab7e114ca8476" providerId="LiveId" clId="{FC8F3BCF-950D-4BB1-BA93-9AAA0709201B}" dt="2024-03-20T21:47:47.308" v="4713" actId="255"/>
        <pc:sldMkLst>
          <pc:docMk/>
          <pc:sldMk cId="118375304" sldId="336"/>
        </pc:sldMkLst>
        <pc:spChg chg="mod">
          <ac:chgData name="Dave Gifford" userId="345ab7e114ca8476" providerId="LiveId" clId="{FC8F3BCF-950D-4BB1-BA93-9AAA0709201B}" dt="2024-03-20T21:47:47.308" v="4713" actId="255"/>
          <ac:spMkLst>
            <pc:docMk/>
            <pc:sldMk cId="118375304" sldId="336"/>
            <ac:spMk id="2" creationId="{ABD2615A-03DD-344C-CDB4-86AD167FEAB5}"/>
          </ac:spMkLst>
        </pc:spChg>
      </pc:sldChg>
      <pc:sldChg chg="new del">
        <pc:chgData name="Dave Gifford" userId="345ab7e114ca8476" providerId="LiveId" clId="{FC8F3BCF-950D-4BB1-BA93-9AAA0709201B}" dt="2024-03-19T17:51:18.463" v="3135" actId="47"/>
        <pc:sldMkLst>
          <pc:docMk/>
          <pc:sldMk cId="1241393459" sldId="336"/>
        </pc:sldMkLst>
      </pc:sldChg>
      <pc:sldChg chg="modSp add mod">
        <pc:chgData name="Dave Gifford" userId="345ab7e114ca8476" providerId="LiveId" clId="{FC8F3BCF-950D-4BB1-BA93-9AAA0709201B}" dt="2024-03-20T17:29:08.976" v="4195" actId="20577"/>
        <pc:sldMkLst>
          <pc:docMk/>
          <pc:sldMk cId="4065651628" sldId="337"/>
        </pc:sldMkLst>
        <pc:spChg chg="mod">
          <ac:chgData name="Dave Gifford" userId="345ab7e114ca8476" providerId="LiveId" clId="{FC8F3BCF-950D-4BB1-BA93-9AAA0709201B}" dt="2024-03-20T17:29:08.976" v="4195" actId="20577"/>
          <ac:spMkLst>
            <pc:docMk/>
            <pc:sldMk cId="4065651628" sldId="337"/>
            <ac:spMk id="2" creationId="{ABD2615A-03DD-344C-CDB4-86AD167FEAB5}"/>
          </ac:spMkLst>
        </pc:spChg>
      </pc:sldChg>
      <pc:sldChg chg="modSp add mod">
        <pc:chgData name="Dave Gifford" userId="345ab7e114ca8476" providerId="LiveId" clId="{FC8F3BCF-950D-4BB1-BA93-9AAA0709201B}" dt="2024-03-20T17:28:58.080" v="4191" actId="20577"/>
        <pc:sldMkLst>
          <pc:docMk/>
          <pc:sldMk cId="2124582043" sldId="338"/>
        </pc:sldMkLst>
        <pc:spChg chg="mod">
          <ac:chgData name="Dave Gifford" userId="345ab7e114ca8476" providerId="LiveId" clId="{FC8F3BCF-950D-4BB1-BA93-9AAA0709201B}" dt="2024-03-20T17:28:58.080" v="4191" actId="20577"/>
          <ac:spMkLst>
            <pc:docMk/>
            <pc:sldMk cId="2124582043" sldId="338"/>
            <ac:spMk id="2" creationId="{ABD2615A-03DD-344C-CDB4-86AD167FEAB5}"/>
          </ac:spMkLst>
        </pc:spChg>
      </pc:sldChg>
      <pc:sldChg chg="modSp add mod">
        <pc:chgData name="Dave Gifford" userId="345ab7e114ca8476" providerId="LiveId" clId="{FC8F3BCF-950D-4BB1-BA93-9AAA0709201B}" dt="2024-03-20T17:28:53.937" v="4189" actId="20577"/>
        <pc:sldMkLst>
          <pc:docMk/>
          <pc:sldMk cId="3249297344" sldId="339"/>
        </pc:sldMkLst>
        <pc:spChg chg="mod">
          <ac:chgData name="Dave Gifford" userId="345ab7e114ca8476" providerId="LiveId" clId="{FC8F3BCF-950D-4BB1-BA93-9AAA0709201B}" dt="2024-03-20T17:28:53.937" v="4189" actId="20577"/>
          <ac:spMkLst>
            <pc:docMk/>
            <pc:sldMk cId="3249297344" sldId="339"/>
            <ac:spMk id="2" creationId="{ABD2615A-03DD-344C-CDB4-86AD167FEAB5}"/>
          </ac:spMkLst>
        </pc:spChg>
      </pc:sldChg>
      <pc:sldChg chg="modSp add mod">
        <pc:chgData name="Dave Gifford" userId="345ab7e114ca8476" providerId="LiveId" clId="{FC8F3BCF-950D-4BB1-BA93-9AAA0709201B}" dt="2024-03-20T17:28:49.464" v="4187" actId="20577"/>
        <pc:sldMkLst>
          <pc:docMk/>
          <pc:sldMk cId="185299864" sldId="340"/>
        </pc:sldMkLst>
        <pc:spChg chg="mod">
          <ac:chgData name="Dave Gifford" userId="345ab7e114ca8476" providerId="LiveId" clId="{FC8F3BCF-950D-4BB1-BA93-9AAA0709201B}" dt="2024-03-20T17:28:49.464" v="4187" actId="20577"/>
          <ac:spMkLst>
            <pc:docMk/>
            <pc:sldMk cId="185299864" sldId="340"/>
            <ac:spMk id="2" creationId="{ABD2615A-03DD-344C-CDB4-86AD167FEAB5}"/>
          </ac:spMkLst>
        </pc:spChg>
      </pc:sldChg>
      <pc:sldChg chg="modSp add mod">
        <pc:chgData name="Dave Gifford" userId="345ab7e114ca8476" providerId="LiveId" clId="{FC8F3BCF-950D-4BB1-BA93-9AAA0709201B}" dt="2024-03-20T17:28:42.891" v="4185" actId="20577"/>
        <pc:sldMkLst>
          <pc:docMk/>
          <pc:sldMk cId="84131356" sldId="341"/>
        </pc:sldMkLst>
        <pc:spChg chg="mod">
          <ac:chgData name="Dave Gifford" userId="345ab7e114ca8476" providerId="LiveId" clId="{FC8F3BCF-950D-4BB1-BA93-9AAA0709201B}" dt="2024-03-20T17:28:42.891" v="4185" actId="20577"/>
          <ac:spMkLst>
            <pc:docMk/>
            <pc:sldMk cId="84131356" sldId="341"/>
            <ac:spMk id="2" creationId="{ABD2615A-03DD-344C-CDB4-86AD167FEAB5}"/>
          </ac:spMkLst>
        </pc:spChg>
      </pc:sldChg>
      <pc:sldChg chg="modSp add mod">
        <pc:chgData name="Dave Gifford" userId="345ab7e114ca8476" providerId="LiveId" clId="{FC8F3BCF-950D-4BB1-BA93-9AAA0709201B}" dt="2024-03-20T17:28:38.728" v="4183" actId="20577"/>
        <pc:sldMkLst>
          <pc:docMk/>
          <pc:sldMk cId="2862511857" sldId="342"/>
        </pc:sldMkLst>
        <pc:spChg chg="mod">
          <ac:chgData name="Dave Gifford" userId="345ab7e114ca8476" providerId="LiveId" clId="{FC8F3BCF-950D-4BB1-BA93-9AAA0709201B}" dt="2024-03-20T17:28:38.728" v="4183" actId="20577"/>
          <ac:spMkLst>
            <pc:docMk/>
            <pc:sldMk cId="2862511857" sldId="342"/>
            <ac:spMk id="2" creationId="{ABD2615A-03DD-344C-CDB4-86AD167FEAB5}"/>
          </ac:spMkLst>
        </pc:spChg>
      </pc:sldChg>
      <pc:sldChg chg="modSp add mod">
        <pc:chgData name="Dave Gifford" userId="345ab7e114ca8476" providerId="LiveId" clId="{FC8F3BCF-950D-4BB1-BA93-9AAA0709201B}" dt="2024-03-20T17:28:34.337" v="4181" actId="20577"/>
        <pc:sldMkLst>
          <pc:docMk/>
          <pc:sldMk cId="2979124011" sldId="343"/>
        </pc:sldMkLst>
        <pc:spChg chg="mod">
          <ac:chgData name="Dave Gifford" userId="345ab7e114ca8476" providerId="LiveId" clId="{FC8F3BCF-950D-4BB1-BA93-9AAA0709201B}" dt="2024-03-20T17:28:34.337" v="4181" actId="20577"/>
          <ac:spMkLst>
            <pc:docMk/>
            <pc:sldMk cId="2979124011" sldId="343"/>
            <ac:spMk id="2" creationId="{ABD2615A-03DD-344C-CDB4-86AD167FEAB5}"/>
          </ac:spMkLst>
        </pc:spChg>
      </pc:sldChg>
      <pc:sldChg chg="modSp add mod">
        <pc:chgData name="Dave Gifford" userId="345ab7e114ca8476" providerId="LiveId" clId="{FC8F3BCF-950D-4BB1-BA93-9AAA0709201B}" dt="2024-03-20T17:28:29.760" v="4179" actId="20577"/>
        <pc:sldMkLst>
          <pc:docMk/>
          <pc:sldMk cId="248800585" sldId="344"/>
        </pc:sldMkLst>
        <pc:spChg chg="mod">
          <ac:chgData name="Dave Gifford" userId="345ab7e114ca8476" providerId="LiveId" clId="{FC8F3BCF-950D-4BB1-BA93-9AAA0709201B}" dt="2024-03-20T17:28:29.760" v="4179" actId="20577"/>
          <ac:spMkLst>
            <pc:docMk/>
            <pc:sldMk cId="248800585" sldId="344"/>
            <ac:spMk id="2" creationId="{ABD2615A-03DD-344C-CDB4-86AD167FEAB5}"/>
          </ac:spMkLst>
        </pc:spChg>
      </pc:sldChg>
      <pc:sldChg chg="modSp add mod">
        <pc:chgData name="Dave Gifford" userId="345ab7e114ca8476" providerId="LiveId" clId="{FC8F3BCF-950D-4BB1-BA93-9AAA0709201B}" dt="2024-03-20T17:28:22.845" v="4177" actId="20577"/>
        <pc:sldMkLst>
          <pc:docMk/>
          <pc:sldMk cId="1442455185" sldId="345"/>
        </pc:sldMkLst>
        <pc:spChg chg="mod">
          <ac:chgData name="Dave Gifford" userId="345ab7e114ca8476" providerId="LiveId" clId="{FC8F3BCF-950D-4BB1-BA93-9AAA0709201B}" dt="2024-03-20T17:28:22.845" v="4177" actId="20577"/>
          <ac:spMkLst>
            <pc:docMk/>
            <pc:sldMk cId="1442455185" sldId="345"/>
            <ac:spMk id="2" creationId="{ABD2615A-03DD-344C-CDB4-86AD167FEAB5}"/>
          </ac:spMkLst>
        </pc:spChg>
      </pc:sldChg>
      <pc:sldChg chg="modSp add mod">
        <pc:chgData name="Dave Gifford" userId="345ab7e114ca8476" providerId="LiveId" clId="{FC8F3BCF-950D-4BB1-BA93-9AAA0709201B}" dt="2024-03-20T17:28:17.166" v="4175" actId="20577"/>
        <pc:sldMkLst>
          <pc:docMk/>
          <pc:sldMk cId="1770396695" sldId="346"/>
        </pc:sldMkLst>
        <pc:spChg chg="mod">
          <ac:chgData name="Dave Gifford" userId="345ab7e114ca8476" providerId="LiveId" clId="{FC8F3BCF-950D-4BB1-BA93-9AAA0709201B}" dt="2024-03-20T17:28:17.166" v="4175" actId="20577"/>
          <ac:spMkLst>
            <pc:docMk/>
            <pc:sldMk cId="1770396695" sldId="346"/>
            <ac:spMk id="2" creationId="{ABD2615A-03DD-344C-CDB4-86AD167FEAB5}"/>
          </ac:spMkLst>
        </pc:spChg>
      </pc:sldChg>
      <pc:sldChg chg="modSp add mod">
        <pc:chgData name="Dave Gifford" userId="345ab7e114ca8476" providerId="LiveId" clId="{FC8F3BCF-950D-4BB1-BA93-9AAA0709201B}" dt="2024-03-20T17:28:07.664" v="4171" actId="20577"/>
        <pc:sldMkLst>
          <pc:docMk/>
          <pc:sldMk cId="3293639474" sldId="347"/>
        </pc:sldMkLst>
        <pc:spChg chg="mod">
          <ac:chgData name="Dave Gifford" userId="345ab7e114ca8476" providerId="LiveId" clId="{FC8F3BCF-950D-4BB1-BA93-9AAA0709201B}" dt="2024-03-20T17:28:07.664" v="4171" actId="20577"/>
          <ac:spMkLst>
            <pc:docMk/>
            <pc:sldMk cId="3293639474" sldId="347"/>
            <ac:spMk id="2" creationId="{ABD2615A-03DD-344C-CDB4-86AD167FEAB5}"/>
          </ac:spMkLst>
        </pc:spChg>
      </pc:sldChg>
      <pc:sldChg chg="modSp add mod">
        <pc:chgData name="Dave Gifford" userId="345ab7e114ca8476" providerId="LiveId" clId="{FC8F3BCF-950D-4BB1-BA93-9AAA0709201B}" dt="2024-03-20T17:28:12.709" v="4173" actId="20577"/>
        <pc:sldMkLst>
          <pc:docMk/>
          <pc:sldMk cId="3883522422" sldId="348"/>
        </pc:sldMkLst>
        <pc:spChg chg="mod">
          <ac:chgData name="Dave Gifford" userId="345ab7e114ca8476" providerId="LiveId" clId="{FC8F3BCF-950D-4BB1-BA93-9AAA0709201B}" dt="2024-03-20T17:28:12.709" v="4173" actId="20577"/>
          <ac:spMkLst>
            <pc:docMk/>
            <pc:sldMk cId="3883522422" sldId="348"/>
            <ac:spMk id="2" creationId="{ABD2615A-03DD-344C-CDB4-86AD167FEAB5}"/>
          </ac:spMkLst>
        </pc:spChg>
      </pc:sldChg>
      <pc:sldChg chg="addSp delSp modSp new mod">
        <pc:chgData name="Dave Gifford" userId="345ab7e114ca8476" providerId="LiveId" clId="{FC8F3BCF-950D-4BB1-BA93-9AAA0709201B}" dt="2024-03-21T18:28:48.528" v="7234" actId="20577"/>
        <pc:sldMkLst>
          <pc:docMk/>
          <pc:sldMk cId="48727913" sldId="349"/>
        </pc:sldMkLst>
        <pc:spChg chg="add mod">
          <ac:chgData name="Dave Gifford" userId="345ab7e114ca8476" providerId="LiveId" clId="{FC8F3BCF-950D-4BB1-BA93-9AAA0709201B}" dt="2024-03-21T18:28:48.528" v="7234" actId="20577"/>
          <ac:spMkLst>
            <pc:docMk/>
            <pc:sldMk cId="48727913" sldId="349"/>
            <ac:spMk id="3" creationId="{4C28A9A1-43E5-04AE-F87D-072CD723B03A}"/>
          </ac:spMkLst>
        </pc:spChg>
        <pc:spChg chg="add del mod">
          <ac:chgData name="Dave Gifford" userId="345ab7e114ca8476" providerId="LiveId" clId="{FC8F3BCF-950D-4BB1-BA93-9AAA0709201B}" dt="2024-03-21T18:28:16.399" v="7223" actId="478"/>
          <ac:spMkLst>
            <pc:docMk/>
            <pc:sldMk cId="48727913" sldId="349"/>
            <ac:spMk id="4" creationId="{11A524B9-334A-AA3C-EA67-6DAF1D94F5AF}"/>
          </ac:spMkLst>
        </pc:spChg>
      </pc:sldChg>
      <pc:sldChg chg="addSp modSp new mod">
        <pc:chgData name="Dave Gifford" userId="345ab7e114ca8476" providerId="LiveId" clId="{FC8F3BCF-950D-4BB1-BA93-9AAA0709201B}" dt="2024-03-20T17:43:31.576" v="4326" actId="1076"/>
        <pc:sldMkLst>
          <pc:docMk/>
          <pc:sldMk cId="1986352721" sldId="350"/>
        </pc:sldMkLst>
        <pc:spChg chg="add mod">
          <ac:chgData name="Dave Gifford" userId="345ab7e114ca8476" providerId="LiveId" clId="{FC8F3BCF-950D-4BB1-BA93-9AAA0709201B}" dt="2024-03-20T17:43:31.576" v="4326" actId="1076"/>
          <ac:spMkLst>
            <pc:docMk/>
            <pc:sldMk cId="1986352721" sldId="350"/>
            <ac:spMk id="3" creationId="{54D21D49-C762-780D-BCE5-CF6BE8DF2D12}"/>
          </ac:spMkLst>
        </pc:spChg>
      </pc:sldChg>
      <pc:sldChg chg="addSp delSp modSp new mod">
        <pc:chgData name="Dave Gifford" userId="345ab7e114ca8476" providerId="LiveId" clId="{FC8F3BCF-950D-4BB1-BA93-9AAA0709201B}" dt="2024-03-21T15:44:55.702" v="4976" actId="22"/>
        <pc:sldMkLst>
          <pc:docMk/>
          <pc:sldMk cId="2508785721" sldId="351"/>
        </pc:sldMkLst>
        <pc:spChg chg="del">
          <ac:chgData name="Dave Gifford" userId="345ab7e114ca8476" providerId="LiveId" clId="{FC8F3BCF-950D-4BB1-BA93-9AAA0709201B}" dt="2024-03-21T15:05:56.838" v="4818" actId="478"/>
          <ac:spMkLst>
            <pc:docMk/>
            <pc:sldMk cId="2508785721" sldId="351"/>
            <ac:spMk id="2" creationId="{8531E75E-9A52-275B-A011-C1FB3A4C5638}"/>
          </ac:spMkLst>
        </pc:spChg>
        <pc:spChg chg="add del mod ord">
          <ac:chgData name="Dave Gifford" userId="345ab7e114ca8476" providerId="LiveId" clId="{FC8F3BCF-950D-4BB1-BA93-9AAA0709201B}" dt="2024-03-21T15:39:27.409" v="4946" actId="478"/>
          <ac:spMkLst>
            <pc:docMk/>
            <pc:sldMk cId="2508785721" sldId="351"/>
            <ac:spMk id="2" creationId="{A9488950-682A-CBE6-8954-EA4F2C8E867A}"/>
          </ac:spMkLst>
        </pc:spChg>
        <pc:spChg chg="del">
          <ac:chgData name="Dave Gifford" userId="345ab7e114ca8476" providerId="LiveId" clId="{FC8F3BCF-950D-4BB1-BA93-9AAA0709201B}" dt="2024-03-21T15:05:58.849" v="4819" actId="478"/>
          <ac:spMkLst>
            <pc:docMk/>
            <pc:sldMk cId="2508785721" sldId="351"/>
            <ac:spMk id="3" creationId="{2C96145E-25DA-57DC-15D3-EF2750066CBE}"/>
          </ac:spMkLst>
        </pc:spChg>
        <pc:spChg chg="add del">
          <ac:chgData name="Dave Gifford" userId="345ab7e114ca8476" providerId="LiveId" clId="{FC8F3BCF-950D-4BB1-BA93-9AAA0709201B}" dt="2024-03-21T15:44:55.702" v="4976" actId="22"/>
          <ac:spMkLst>
            <pc:docMk/>
            <pc:sldMk cId="2508785721" sldId="351"/>
            <ac:spMk id="4" creationId="{DDF88D3D-FF7F-4B2C-1168-B31353C59B8A}"/>
          </ac:spMkLst>
        </pc:spChg>
        <pc:spChg chg="add mod ord">
          <ac:chgData name="Dave Gifford" userId="345ab7e114ca8476" providerId="LiveId" clId="{FC8F3BCF-950D-4BB1-BA93-9AAA0709201B}" dt="2024-03-21T15:44:08.679" v="4974" actId="207"/>
          <ac:spMkLst>
            <pc:docMk/>
            <pc:sldMk cId="2508785721" sldId="351"/>
            <ac:spMk id="5" creationId="{20FD8D04-FACD-792D-C87E-FC63160E34FA}"/>
          </ac:spMkLst>
        </pc:spChg>
      </pc:sldChg>
      <pc:sldChg chg="new del">
        <pc:chgData name="Dave Gifford" userId="345ab7e114ca8476" providerId="LiveId" clId="{FC8F3BCF-950D-4BB1-BA93-9AAA0709201B}" dt="2024-03-21T16:33:41.140" v="5302" actId="47"/>
        <pc:sldMkLst>
          <pc:docMk/>
          <pc:sldMk cId="1235267469" sldId="352"/>
        </pc:sldMkLst>
      </pc:sldChg>
      <pc:sldChg chg="new del">
        <pc:chgData name="Dave Gifford" userId="345ab7e114ca8476" providerId="LiveId" clId="{FC8F3BCF-950D-4BB1-BA93-9AAA0709201B}" dt="2024-03-21T16:46:48.231" v="5305" actId="2696"/>
        <pc:sldMkLst>
          <pc:docMk/>
          <pc:sldMk cId="209266112" sldId="353"/>
        </pc:sldMkLst>
      </pc:sldChg>
      <pc:sldChg chg="new del">
        <pc:chgData name="Dave Gifford" userId="345ab7e114ca8476" providerId="LiveId" clId="{FC8F3BCF-950D-4BB1-BA93-9AAA0709201B}" dt="2024-03-20T17:47:07.545" v="4348" actId="2696"/>
        <pc:sldMkLst>
          <pc:docMk/>
          <pc:sldMk cId="450446555" sldId="353"/>
        </pc:sldMkLst>
      </pc:sldChg>
      <pc:sldChg chg="new del">
        <pc:chgData name="Dave Gifford" userId="345ab7e114ca8476" providerId="LiveId" clId="{FC8F3BCF-950D-4BB1-BA93-9AAA0709201B}" dt="2024-03-20T17:47:16.319" v="4351" actId="47"/>
        <pc:sldMkLst>
          <pc:docMk/>
          <pc:sldMk cId="2143762206" sldId="354"/>
        </pc:sldMkLst>
      </pc:sldChg>
      <pc:sldChg chg="addSp modSp new mod">
        <pc:chgData name="Dave Gifford" userId="345ab7e114ca8476" providerId="LiveId" clId="{FC8F3BCF-950D-4BB1-BA93-9AAA0709201B}" dt="2024-03-21T17:27:50.826" v="6395" actId="20577"/>
        <pc:sldMkLst>
          <pc:docMk/>
          <pc:sldMk cId="4286085478" sldId="354"/>
        </pc:sldMkLst>
        <pc:spChg chg="add mod">
          <ac:chgData name="Dave Gifford" userId="345ab7e114ca8476" providerId="LiveId" clId="{FC8F3BCF-950D-4BB1-BA93-9AAA0709201B}" dt="2024-03-21T17:27:50.826" v="6395" actId="20577"/>
          <ac:spMkLst>
            <pc:docMk/>
            <pc:sldMk cId="4286085478" sldId="354"/>
            <ac:spMk id="3" creationId="{3CAF256A-1F18-B1B8-A3E8-99F48306C261}"/>
          </ac:spMkLst>
        </pc:spChg>
      </pc:sldChg>
      <pc:sldChg chg="new del">
        <pc:chgData name="Dave Gifford" userId="345ab7e114ca8476" providerId="LiveId" clId="{FC8F3BCF-950D-4BB1-BA93-9AAA0709201B}" dt="2024-03-21T16:53:28.312" v="5466" actId="47"/>
        <pc:sldMkLst>
          <pc:docMk/>
          <pc:sldMk cId="1058281326" sldId="355"/>
        </pc:sldMkLst>
      </pc:sldChg>
      <pc:sldChg chg="new del ord">
        <pc:chgData name="Dave Gifford" userId="345ab7e114ca8476" providerId="LiveId" clId="{FC8F3BCF-950D-4BB1-BA93-9AAA0709201B}" dt="2024-03-21T18:29:14.631" v="7236" actId="47"/>
        <pc:sldMkLst>
          <pc:docMk/>
          <pc:sldMk cId="232957049" sldId="356"/>
        </pc:sldMkLst>
      </pc:sldChg>
      <pc:sldChg chg="new del">
        <pc:chgData name="Dave Gifford" userId="345ab7e114ca8476" providerId="LiveId" clId="{FC8F3BCF-950D-4BB1-BA93-9AAA0709201B}" dt="2024-03-20T17:47:39.613" v="4355" actId="47"/>
        <pc:sldMkLst>
          <pc:docMk/>
          <pc:sldMk cId="1065938449" sldId="356"/>
        </pc:sldMkLst>
      </pc:sldChg>
      <pc:sldChg chg="new del">
        <pc:chgData name="Dave Gifford" userId="345ab7e114ca8476" providerId="LiveId" clId="{FC8F3BCF-950D-4BB1-BA93-9AAA0709201B}" dt="2024-03-21T18:42:55.210" v="7237" actId="47"/>
        <pc:sldMkLst>
          <pc:docMk/>
          <pc:sldMk cId="1714918945" sldId="357"/>
        </pc:sldMkLst>
      </pc:sldChg>
      <pc:sldChg chg="new del">
        <pc:chgData name="Dave Gifford" userId="345ab7e114ca8476" providerId="LiveId" clId="{FC8F3BCF-950D-4BB1-BA93-9AAA0709201B}" dt="2024-03-21T18:42:58.822" v="7238" actId="47"/>
        <pc:sldMkLst>
          <pc:docMk/>
          <pc:sldMk cId="4096240019" sldId="358"/>
        </pc:sldMkLst>
      </pc:sldChg>
      <pc:sldChg chg="new del">
        <pc:chgData name="Dave Gifford" userId="345ab7e114ca8476" providerId="LiveId" clId="{FC8F3BCF-950D-4BB1-BA93-9AAA0709201B}" dt="2024-03-20T18:36:56.438" v="4603" actId="47"/>
        <pc:sldMkLst>
          <pc:docMk/>
          <pc:sldMk cId="391924759" sldId="359"/>
        </pc:sldMkLst>
      </pc:sldChg>
      <pc:sldChg chg="addSp delSp modSp new mod">
        <pc:chgData name="Dave Gifford" userId="345ab7e114ca8476" providerId="LiveId" clId="{FC8F3BCF-950D-4BB1-BA93-9AAA0709201B}" dt="2024-03-20T18:11:08.590" v="4391" actId="1076"/>
        <pc:sldMkLst>
          <pc:docMk/>
          <pc:sldMk cId="953289952" sldId="360"/>
        </pc:sldMkLst>
        <pc:picChg chg="add del mod ord">
          <ac:chgData name="Dave Gifford" userId="345ab7e114ca8476" providerId="LiveId" clId="{FC8F3BCF-950D-4BB1-BA93-9AAA0709201B}" dt="2024-03-20T17:57:59.845" v="4384" actId="478"/>
          <ac:picMkLst>
            <pc:docMk/>
            <pc:sldMk cId="953289952" sldId="360"/>
            <ac:picMk id="3" creationId="{7EC273EC-5096-6E69-1352-61628856FF04}"/>
          </ac:picMkLst>
        </pc:picChg>
        <pc:picChg chg="add mod">
          <ac:chgData name="Dave Gifford" userId="345ab7e114ca8476" providerId="LiveId" clId="{FC8F3BCF-950D-4BB1-BA93-9AAA0709201B}" dt="2024-03-20T17:56:26.701" v="4375" actId="962"/>
          <ac:picMkLst>
            <pc:docMk/>
            <pc:sldMk cId="953289952" sldId="360"/>
            <ac:picMk id="5" creationId="{B6307DAF-DE68-3D24-E957-8F09069A1EB7}"/>
          </ac:picMkLst>
        </pc:picChg>
        <pc:picChg chg="add mod">
          <ac:chgData name="Dave Gifford" userId="345ab7e114ca8476" providerId="LiveId" clId="{FC8F3BCF-950D-4BB1-BA93-9AAA0709201B}" dt="2024-03-20T18:11:08.590" v="4391" actId="1076"/>
          <ac:picMkLst>
            <pc:docMk/>
            <pc:sldMk cId="953289952" sldId="360"/>
            <ac:picMk id="7" creationId="{7ABDBD29-4030-FC53-261B-AE2C7BCA9449}"/>
          </ac:picMkLst>
        </pc:picChg>
        <pc:picChg chg="add mod">
          <ac:chgData name="Dave Gifford" userId="345ab7e114ca8476" providerId="LiveId" clId="{FC8F3BCF-950D-4BB1-BA93-9AAA0709201B}" dt="2024-03-20T18:11:04.873" v="4390" actId="14100"/>
          <ac:picMkLst>
            <pc:docMk/>
            <pc:sldMk cId="953289952" sldId="360"/>
            <ac:picMk id="9" creationId="{DA634E30-7DC7-59C6-405B-706A019F6D6A}"/>
          </ac:picMkLst>
        </pc:picChg>
      </pc:sldChg>
      <pc:sldChg chg="new del">
        <pc:chgData name="Dave Gifford" userId="345ab7e114ca8476" providerId="LiveId" clId="{FC8F3BCF-950D-4BB1-BA93-9AAA0709201B}" dt="2024-03-20T17:53:59.797" v="4361" actId="2696"/>
        <pc:sldMkLst>
          <pc:docMk/>
          <pc:sldMk cId="2989616400" sldId="360"/>
        </pc:sldMkLst>
      </pc:sldChg>
      <pc:sldChg chg="modSp add mod">
        <pc:chgData name="Dave Gifford" userId="345ab7e114ca8476" providerId="LiveId" clId="{FC8F3BCF-950D-4BB1-BA93-9AAA0709201B}" dt="2024-03-20T18:16:21.289" v="4587" actId="20577"/>
        <pc:sldMkLst>
          <pc:docMk/>
          <pc:sldMk cId="4014270324" sldId="361"/>
        </pc:sldMkLst>
        <pc:spChg chg="mod">
          <ac:chgData name="Dave Gifford" userId="345ab7e114ca8476" providerId="LiveId" clId="{FC8F3BCF-950D-4BB1-BA93-9AAA0709201B}" dt="2024-03-20T18:16:21.289" v="4587" actId="20577"/>
          <ac:spMkLst>
            <pc:docMk/>
            <pc:sldMk cId="4014270324" sldId="361"/>
            <ac:spMk id="2" creationId="{28BA4B64-C20F-EA2F-4BD5-4E6EFA549DF6}"/>
          </ac:spMkLst>
        </pc:spChg>
      </pc:sldChg>
      <pc:sldChg chg="addSp modSp new mod">
        <pc:chgData name="Dave Gifford" userId="345ab7e114ca8476" providerId="LiveId" clId="{FC8F3BCF-950D-4BB1-BA93-9AAA0709201B}" dt="2024-03-20T19:49:31.408" v="4635" actId="207"/>
        <pc:sldMkLst>
          <pc:docMk/>
          <pc:sldMk cId="1766629109" sldId="362"/>
        </pc:sldMkLst>
        <pc:spChg chg="add mod">
          <ac:chgData name="Dave Gifford" userId="345ab7e114ca8476" providerId="LiveId" clId="{FC8F3BCF-950D-4BB1-BA93-9AAA0709201B}" dt="2024-03-20T19:49:31.408" v="4635" actId="207"/>
          <ac:spMkLst>
            <pc:docMk/>
            <pc:sldMk cId="1766629109" sldId="362"/>
            <ac:spMk id="2" creationId="{810E28BE-D127-D2D8-F064-01A6F2B6A18D}"/>
          </ac:spMkLst>
        </pc:spChg>
      </pc:sldChg>
      <pc:sldChg chg="add">
        <pc:chgData name="Dave Gifford" userId="345ab7e114ca8476" providerId="LiveId" clId="{FC8F3BCF-950D-4BB1-BA93-9AAA0709201B}" dt="2024-03-20T20:56:18.995" v="4638"/>
        <pc:sldMkLst>
          <pc:docMk/>
          <pc:sldMk cId="1147158962" sldId="363"/>
        </pc:sldMkLst>
      </pc:sldChg>
      <pc:sldChg chg="add del">
        <pc:chgData name="Dave Gifford" userId="345ab7e114ca8476" providerId="LiveId" clId="{FC8F3BCF-950D-4BB1-BA93-9AAA0709201B}" dt="2024-03-20T20:56:10.006" v="4637" actId="47"/>
        <pc:sldMkLst>
          <pc:docMk/>
          <pc:sldMk cId="1509433540" sldId="363"/>
        </pc:sldMkLst>
      </pc:sldChg>
      <pc:sldChg chg="addSp modSp new mod">
        <pc:chgData name="Dave Gifford" userId="345ab7e114ca8476" providerId="LiveId" clId="{FC8F3BCF-950D-4BB1-BA93-9AAA0709201B}" dt="2024-03-20T21:07:38.903" v="4710" actId="20577"/>
        <pc:sldMkLst>
          <pc:docMk/>
          <pc:sldMk cId="1616537633" sldId="364"/>
        </pc:sldMkLst>
        <pc:spChg chg="add mod">
          <ac:chgData name="Dave Gifford" userId="345ab7e114ca8476" providerId="LiveId" clId="{FC8F3BCF-950D-4BB1-BA93-9AAA0709201B}" dt="2024-03-20T21:07:38.903" v="4710" actId="20577"/>
          <ac:spMkLst>
            <pc:docMk/>
            <pc:sldMk cId="1616537633" sldId="364"/>
            <ac:spMk id="3" creationId="{A6AFD682-E635-16F3-3283-ACC5BDAE6212}"/>
          </ac:spMkLst>
        </pc:spChg>
      </pc:sldChg>
      <pc:sldChg chg="addSp modSp new mod">
        <pc:chgData name="Dave Gifford" userId="345ab7e114ca8476" providerId="LiveId" clId="{FC8F3BCF-950D-4BB1-BA93-9AAA0709201B}" dt="2024-03-20T21:58:41.546" v="4756" actId="20577"/>
        <pc:sldMkLst>
          <pc:docMk/>
          <pc:sldMk cId="3606868346" sldId="365"/>
        </pc:sldMkLst>
        <pc:spChg chg="add mod">
          <ac:chgData name="Dave Gifford" userId="345ab7e114ca8476" providerId="LiveId" clId="{FC8F3BCF-950D-4BB1-BA93-9AAA0709201B}" dt="2024-03-20T21:58:41.546" v="4756" actId="20577"/>
          <ac:spMkLst>
            <pc:docMk/>
            <pc:sldMk cId="3606868346" sldId="365"/>
            <ac:spMk id="3" creationId="{1974A934-C72A-85F3-27F7-36704DE41A9C}"/>
          </ac:spMkLst>
        </pc:spChg>
      </pc:sldChg>
      <pc:sldChg chg="addSp modSp new">
        <pc:chgData name="Dave Gifford" userId="345ab7e114ca8476" providerId="LiveId" clId="{FC8F3BCF-950D-4BB1-BA93-9AAA0709201B}" dt="2024-03-20T23:25:46.767" v="4787" actId="14100"/>
        <pc:sldMkLst>
          <pc:docMk/>
          <pc:sldMk cId="26689984" sldId="366"/>
        </pc:sldMkLst>
        <pc:picChg chg="add mod">
          <ac:chgData name="Dave Gifford" userId="345ab7e114ca8476" providerId="LiveId" clId="{FC8F3BCF-950D-4BB1-BA93-9AAA0709201B}" dt="2024-03-20T23:25:46.767" v="4787" actId="14100"/>
          <ac:picMkLst>
            <pc:docMk/>
            <pc:sldMk cId="26689984" sldId="366"/>
            <ac:picMk id="1026" creationId="{4FE742B9-569A-97EF-5F92-05DE08F219A5}"/>
          </ac:picMkLst>
        </pc:picChg>
      </pc:sldChg>
      <pc:sldChg chg="new del">
        <pc:chgData name="Dave Gifford" userId="345ab7e114ca8476" providerId="LiveId" clId="{FC8F3BCF-950D-4BB1-BA93-9AAA0709201B}" dt="2024-03-21T14:39:01.076" v="4789" actId="47"/>
        <pc:sldMkLst>
          <pc:docMk/>
          <pc:sldMk cId="910428142" sldId="367"/>
        </pc:sldMkLst>
      </pc:sldChg>
      <pc:sldChg chg="add">
        <pc:chgData name="Dave Gifford" userId="345ab7e114ca8476" providerId="LiveId" clId="{FC8F3BCF-950D-4BB1-BA93-9AAA0709201B}" dt="2024-03-21T15:04:02.660" v="4797"/>
        <pc:sldMkLst>
          <pc:docMk/>
          <pc:sldMk cId="2601742266" sldId="367"/>
        </pc:sldMkLst>
      </pc:sldChg>
      <pc:sldChg chg="addSp delSp modSp add del mod">
        <pc:chgData name="Dave Gifford" userId="345ab7e114ca8476" providerId="LiveId" clId="{FC8F3BCF-950D-4BB1-BA93-9AAA0709201B}" dt="2024-03-21T15:03:34.849" v="4796" actId="47"/>
        <pc:sldMkLst>
          <pc:docMk/>
          <pc:sldMk cId="3471314483" sldId="367"/>
        </pc:sldMkLst>
        <pc:spChg chg="del">
          <ac:chgData name="Dave Gifford" userId="345ab7e114ca8476" providerId="LiveId" clId="{FC8F3BCF-950D-4BB1-BA93-9AAA0709201B}" dt="2024-03-21T15:03:12.853" v="4791" actId="478"/>
          <ac:spMkLst>
            <pc:docMk/>
            <pc:sldMk cId="3471314483" sldId="367"/>
            <ac:spMk id="2" creationId="{8531E75E-9A52-275B-A011-C1FB3A4C5638}"/>
          </ac:spMkLst>
        </pc:spChg>
        <pc:spChg chg="del">
          <ac:chgData name="Dave Gifford" userId="345ab7e114ca8476" providerId="LiveId" clId="{FC8F3BCF-950D-4BB1-BA93-9AAA0709201B}" dt="2024-03-21T15:03:15.387" v="4792" actId="478"/>
          <ac:spMkLst>
            <pc:docMk/>
            <pc:sldMk cId="3471314483" sldId="367"/>
            <ac:spMk id="3" creationId="{2C96145E-25DA-57DC-15D3-EF2750066CBE}"/>
          </ac:spMkLst>
        </pc:spChg>
        <pc:spChg chg="add del mod">
          <ac:chgData name="Dave Gifford" userId="345ab7e114ca8476" providerId="LiveId" clId="{FC8F3BCF-950D-4BB1-BA93-9AAA0709201B}" dt="2024-03-21T15:03:33.976" v="4795"/>
          <ac:spMkLst>
            <pc:docMk/>
            <pc:sldMk cId="3471314483" sldId="367"/>
            <ac:spMk id="4" creationId="{5EC711DC-1A21-AFB7-B3FB-9C02D7422F59}"/>
          </ac:spMkLst>
        </pc:spChg>
      </pc:sldChg>
      <pc:sldChg chg="new del">
        <pc:chgData name="Dave Gifford" userId="345ab7e114ca8476" providerId="LiveId" clId="{FC8F3BCF-950D-4BB1-BA93-9AAA0709201B}" dt="2024-03-21T15:45:02.576" v="4978" actId="47"/>
        <pc:sldMkLst>
          <pc:docMk/>
          <pc:sldMk cId="2446759918" sldId="368"/>
        </pc:sldMkLst>
      </pc:sldChg>
      <pc:sldChg chg="addSp modSp add mod">
        <pc:chgData name="Dave Gifford" userId="345ab7e114ca8476" providerId="LiveId" clId="{FC8F3BCF-950D-4BB1-BA93-9AAA0709201B}" dt="2024-03-21T15:46:59.021" v="5008" actId="1076"/>
        <pc:sldMkLst>
          <pc:docMk/>
          <pc:sldMk cId="3170865834" sldId="368"/>
        </pc:sldMkLst>
        <pc:spChg chg="add mod">
          <ac:chgData name="Dave Gifford" userId="345ab7e114ca8476" providerId="LiveId" clId="{FC8F3BCF-950D-4BB1-BA93-9AAA0709201B}" dt="2024-03-21T15:46:59.021" v="5008" actId="1076"/>
          <ac:spMkLst>
            <pc:docMk/>
            <pc:sldMk cId="3170865834" sldId="368"/>
            <ac:spMk id="2" creationId="{2A15DF11-3721-C6FC-EE64-D8E45DCC3CF2}"/>
          </ac:spMkLst>
        </pc:spChg>
        <pc:spChg chg="mod">
          <ac:chgData name="Dave Gifford" userId="345ab7e114ca8476" providerId="LiveId" clId="{FC8F3BCF-950D-4BB1-BA93-9AAA0709201B}" dt="2024-03-21T15:45:28.824" v="4983" actId="207"/>
          <ac:spMkLst>
            <pc:docMk/>
            <pc:sldMk cId="3170865834" sldId="368"/>
            <ac:spMk id="5" creationId="{20FD8D04-FACD-792D-C87E-FC63160E34FA}"/>
          </ac:spMkLst>
        </pc:spChg>
      </pc:sldChg>
      <pc:sldChg chg="addSp delSp modSp add mod">
        <pc:chgData name="Dave Gifford" userId="345ab7e114ca8476" providerId="LiveId" clId="{FC8F3BCF-950D-4BB1-BA93-9AAA0709201B}" dt="2024-03-21T15:53:10.263" v="5156" actId="20577"/>
        <pc:sldMkLst>
          <pc:docMk/>
          <pc:sldMk cId="2045557207" sldId="369"/>
        </pc:sldMkLst>
        <pc:spChg chg="add del mod">
          <ac:chgData name="Dave Gifford" userId="345ab7e114ca8476" providerId="LiveId" clId="{FC8F3BCF-950D-4BB1-BA93-9AAA0709201B}" dt="2024-03-21T15:48:07.219" v="5058" actId="478"/>
          <ac:spMkLst>
            <pc:docMk/>
            <pc:sldMk cId="2045557207" sldId="369"/>
            <ac:spMk id="2" creationId="{51B64C87-F408-5700-6C88-02F38CCCDC83}"/>
          </ac:spMkLst>
        </pc:spChg>
        <pc:spChg chg="add mod">
          <ac:chgData name="Dave Gifford" userId="345ab7e114ca8476" providerId="LiveId" clId="{FC8F3BCF-950D-4BB1-BA93-9AAA0709201B}" dt="2024-03-21T15:47:58.436" v="5056" actId="1076"/>
          <ac:spMkLst>
            <pc:docMk/>
            <pc:sldMk cId="2045557207" sldId="369"/>
            <ac:spMk id="3" creationId="{700FCC59-F2D9-9EB6-5779-E1D822B5AE9F}"/>
          </ac:spMkLst>
        </pc:spChg>
        <pc:spChg chg="add mod">
          <ac:chgData name="Dave Gifford" userId="345ab7e114ca8476" providerId="LiveId" clId="{FC8F3BCF-950D-4BB1-BA93-9AAA0709201B}" dt="2024-03-21T15:53:10.263" v="5156" actId="20577"/>
          <ac:spMkLst>
            <pc:docMk/>
            <pc:sldMk cId="2045557207" sldId="369"/>
            <ac:spMk id="4" creationId="{B91D62F5-16C6-4BFE-8BD1-F94C7D2244BA}"/>
          </ac:spMkLst>
        </pc:spChg>
        <pc:spChg chg="mod">
          <ac:chgData name="Dave Gifford" userId="345ab7e114ca8476" providerId="LiveId" clId="{FC8F3BCF-950D-4BB1-BA93-9AAA0709201B}" dt="2024-03-21T15:45:47.694" v="4989" actId="20577"/>
          <ac:spMkLst>
            <pc:docMk/>
            <pc:sldMk cId="2045557207" sldId="369"/>
            <ac:spMk id="5" creationId="{20FD8D04-FACD-792D-C87E-FC63160E34FA}"/>
          </ac:spMkLst>
        </pc:spChg>
      </pc:sldChg>
      <pc:sldChg chg="addSp modSp add mod">
        <pc:chgData name="Dave Gifford" userId="345ab7e114ca8476" providerId="LiveId" clId="{FC8F3BCF-950D-4BB1-BA93-9AAA0709201B}" dt="2024-03-21T16:02:17.930" v="5266" actId="1076"/>
        <pc:sldMkLst>
          <pc:docMk/>
          <pc:sldMk cId="1284164129" sldId="370"/>
        </pc:sldMkLst>
        <pc:spChg chg="add mod">
          <ac:chgData name="Dave Gifford" userId="345ab7e114ca8476" providerId="LiveId" clId="{FC8F3BCF-950D-4BB1-BA93-9AAA0709201B}" dt="2024-03-21T16:02:17.930" v="5266" actId="1076"/>
          <ac:spMkLst>
            <pc:docMk/>
            <pc:sldMk cId="1284164129" sldId="370"/>
            <ac:spMk id="2" creationId="{82380C33-6379-3AD2-BC8C-2403A8AC2362}"/>
          </ac:spMkLst>
        </pc:spChg>
        <pc:spChg chg="mod">
          <ac:chgData name="Dave Gifford" userId="345ab7e114ca8476" providerId="LiveId" clId="{FC8F3BCF-950D-4BB1-BA93-9AAA0709201B}" dt="2024-03-21T15:52:18.667" v="5121" actId="207"/>
          <ac:spMkLst>
            <pc:docMk/>
            <pc:sldMk cId="1284164129" sldId="370"/>
            <ac:spMk id="5" creationId="{20FD8D04-FACD-792D-C87E-FC63160E34FA}"/>
          </ac:spMkLst>
        </pc:spChg>
      </pc:sldChg>
      <pc:sldChg chg="addSp modSp add mod">
        <pc:chgData name="Dave Gifford" userId="345ab7e114ca8476" providerId="LiveId" clId="{FC8F3BCF-950D-4BB1-BA93-9AAA0709201B}" dt="2024-03-21T15:51:25.847" v="5117" actId="1076"/>
        <pc:sldMkLst>
          <pc:docMk/>
          <pc:sldMk cId="1669575413" sldId="371"/>
        </pc:sldMkLst>
        <pc:spChg chg="add mod">
          <ac:chgData name="Dave Gifford" userId="345ab7e114ca8476" providerId="LiveId" clId="{FC8F3BCF-950D-4BB1-BA93-9AAA0709201B}" dt="2024-03-21T15:51:25.847" v="5117" actId="1076"/>
          <ac:spMkLst>
            <pc:docMk/>
            <pc:sldMk cId="1669575413" sldId="371"/>
            <ac:spMk id="2" creationId="{63495B28-2948-0921-99C8-115819C7962E}"/>
          </ac:spMkLst>
        </pc:spChg>
        <pc:spChg chg="mod">
          <ac:chgData name="Dave Gifford" userId="345ab7e114ca8476" providerId="LiveId" clId="{FC8F3BCF-950D-4BB1-BA93-9AAA0709201B}" dt="2024-03-21T15:50:44.454" v="5088" actId="207"/>
          <ac:spMkLst>
            <pc:docMk/>
            <pc:sldMk cId="1669575413" sldId="371"/>
            <ac:spMk id="5" creationId="{20FD8D04-FACD-792D-C87E-FC63160E34FA}"/>
          </ac:spMkLst>
        </pc:spChg>
      </pc:sldChg>
      <pc:sldChg chg="addSp modSp add mod ord">
        <pc:chgData name="Dave Gifford" userId="345ab7e114ca8476" providerId="LiveId" clId="{FC8F3BCF-950D-4BB1-BA93-9AAA0709201B}" dt="2024-03-21T15:54:16.645" v="5193" actId="1076"/>
        <pc:sldMkLst>
          <pc:docMk/>
          <pc:sldMk cId="379353497" sldId="372"/>
        </pc:sldMkLst>
        <pc:spChg chg="add mod">
          <ac:chgData name="Dave Gifford" userId="345ab7e114ca8476" providerId="LiveId" clId="{FC8F3BCF-950D-4BB1-BA93-9AAA0709201B}" dt="2024-03-21T15:54:16.645" v="5193" actId="1076"/>
          <ac:spMkLst>
            <pc:docMk/>
            <pc:sldMk cId="379353497" sldId="372"/>
            <ac:spMk id="2" creationId="{538EA142-554B-5F43-45A2-F26E7435AD44}"/>
          </ac:spMkLst>
        </pc:spChg>
        <pc:spChg chg="mod">
          <ac:chgData name="Dave Gifford" userId="345ab7e114ca8476" providerId="LiveId" clId="{FC8F3BCF-950D-4BB1-BA93-9AAA0709201B}" dt="2024-03-21T15:54:01.352" v="5169" actId="207"/>
          <ac:spMkLst>
            <pc:docMk/>
            <pc:sldMk cId="379353497" sldId="372"/>
            <ac:spMk id="5" creationId="{20FD8D04-FACD-792D-C87E-FC63160E34FA}"/>
          </ac:spMkLst>
        </pc:spChg>
      </pc:sldChg>
      <pc:sldChg chg="add">
        <pc:chgData name="Dave Gifford" userId="345ab7e114ca8476" providerId="LiveId" clId="{FC8F3BCF-950D-4BB1-BA93-9AAA0709201B}" dt="2024-03-21T16:43:45.711" v="5303"/>
        <pc:sldMkLst>
          <pc:docMk/>
          <pc:sldMk cId="1903077642" sldId="373"/>
        </pc:sldMkLst>
      </pc:sldChg>
      <pc:sldChg chg="add">
        <pc:chgData name="Dave Gifford" userId="345ab7e114ca8476" providerId="LiveId" clId="{FC8F3BCF-950D-4BB1-BA93-9AAA0709201B}" dt="2024-03-21T16:46:32.725" v="5304"/>
        <pc:sldMkLst>
          <pc:docMk/>
          <pc:sldMk cId="2193681844" sldId="374"/>
        </pc:sldMkLst>
      </pc:sldChg>
      <pc:sldChg chg="modSp add mod">
        <pc:chgData name="Dave Gifford" userId="345ab7e114ca8476" providerId="LiveId" clId="{FC8F3BCF-950D-4BB1-BA93-9AAA0709201B}" dt="2024-03-21T17:27:57.472" v="6396" actId="20577"/>
        <pc:sldMkLst>
          <pc:docMk/>
          <pc:sldMk cId="2307998622" sldId="375"/>
        </pc:sldMkLst>
        <pc:spChg chg="mod">
          <ac:chgData name="Dave Gifford" userId="345ab7e114ca8476" providerId="LiveId" clId="{FC8F3BCF-950D-4BB1-BA93-9AAA0709201B}" dt="2024-03-21T17:27:57.472" v="6396" actId="20577"/>
          <ac:spMkLst>
            <pc:docMk/>
            <pc:sldMk cId="2307998622" sldId="375"/>
            <ac:spMk id="3" creationId="{3CAF256A-1F18-B1B8-A3E8-99F48306C261}"/>
          </ac:spMkLst>
        </pc:spChg>
      </pc:sldChg>
      <pc:sldChg chg="addSp modSp add mod">
        <pc:chgData name="Dave Gifford" userId="345ab7e114ca8476" providerId="LiveId" clId="{FC8F3BCF-950D-4BB1-BA93-9AAA0709201B}" dt="2024-03-21T17:28:04.250" v="6397" actId="20577"/>
        <pc:sldMkLst>
          <pc:docMk/>
          <pc:sldMk cId="1270272903" sldId="376"/>
        </pc:sldMkLst>
        <pc:spChg chg="add mod">
          <ac:chgData name="Dave Gifford" userId="345ab7e114ca8476" providerId="LiveId" clId="{FC8F3BCF-950D-4BB1-BA93-9AAA0709201B}" dt="2024-03-21T17:18:36.549" v="6293" actId="20577"/>
          <ac:spMkLst>
            <pc:docMk/>
            <pc:sldMk cId="1270272903" sldId="376"/>
            <ac:spMk id="2" creationId="{D0CF0A80-81CB-2189-8464-483F3EC027C8}"/>
          </ac:spMkLst>
        </pc:spChg>
        <pc:spChg chg="mod">
          <ac:chgData name="Dave Gifford" userId="345ab7e114ca8476" providerId="LiveId" clId="{FC8F3BCF-950D-4BB1-BA93-9AAA0709201B}" dt="2024-03-21T17:28:04.250" v="6397" actId="20577"/>
          <ac:spMkLst>
            <pc:docMk/>
            <pc:sldMk cId="1270272903" sldId="376"/>
            <ac:spMk id="3" creationId="{3CAF256A-1F18-B1B8-A3E8-99F48306C261}"/>
          </ac:spMkLst>
        </pc:spChg>
      </pc:sldChg>
      <pc:sldChg chg="addSp modSp add mod">
        <pc:chgData name="Dave Gifford" userId="345ab7e114ca8476" providerId="LiveId" clId="{FC8F3BCF-950D-4BB1-BA93-9AAA0709201B}" dt="2024-03-21T17:44:35.949" v="6402" actId="207"/>
        <pc:sldMkLst>
          <pc:docMk/>
          <pc:sldMk cId="889549059" sldId="377"/>
        </pc:sldMkLst>
        <pc:spChg chg="add mod">
          <ac:chgData name="Dave Gifford" userId="345ab7e114ca8476" providerId="LiveId" clId="{FC8F3BCF-950D-4BB1-BA93-9AAA0709201B}" dt="2024-03-21T17:16:55.396" v="6170" actId="1076"/>
          <ac:spMkLst>
            <pc:docMk/>
            <pc:sldMk cId="889549059" sldId="377"/>
            <ac:spMk id="2" creationId="{A4E3AE67-6690-0C30-93F9-EED97CFBB32F}"/>
          </ac:spMkLst>
        </pc:spChg>
        <pc:spChg chg="mod">
          <ac:chgData name="Dave Gifford" userId="345ab7e114ca8476" providerId="LiveId" clId="{FC8F3BCF-950D-4BB1-BA93-9AAA0709201B}" dt="2024-03-21T17:44:35.949" v="6402" actId="207"/>
          <ac:spMkLst>
            <pc:docMk/>
            <pc:sldMk cId="889549059" sldId="377"/>
            <ac:spMk id="3" creationId="{3CAF256A-1F18-B1B8-A3E8-99F48306C261}"/>
          </ac:spMkLst>
        </pc:spChg>
      </pc:sldChg>
      <pc:sldChg chg="addSp modSp add mod">
        <pc:chgData name="Dave Gifford" userId="345ab7e114ca8476" providerId="LiveId" clId="{FC8F3BCF-950D-4BB1-BA93-9AAA0709201B}" dt="2024-03-21T17:44:27.684" v="6400" actId="207"/>
        <pc:sldMkLst>
          <pc:docMk/>
          <pc:sldMk cId="4073176280" sldId="378"/>
        </pc:sldMkLst>
        <pc:spChg chg="add mod">
          <ac:chgData name="Dave Gifford" userId="345ab7e114ca8476" providerId="LiveId" clId="{FC8F3BCF-950D-4BB1-BA93-9AAA0709201B}" dt="2024-03-21T17:17:44.962" v="6235" actId="1076"/>
          <ac:spMkLst>
            <pc:docMk/>
            <pc:sldMk cId="4073176280" sldId="378"/>
            <ac:spMk id="2" creationId="{9AE642DD-5CFA-05C8-FA33-88613ADCCD65}"/>
          </ac:spMkLst>
        </pc:spChg>
        <pc:spChg chg="mod">
          <ac:chgData name="Dave Gifford" userId="345ab7e114ca8476" providerId="LiveId" clId="{FC8F3BCF-950D-4BB1-BA93-9AAA0709201B}" dt="2024-03-21T17:44:27.684" v="6400" actId="207"/>
          <ac:spMkLst>
            <pc:docMk/>
            <pc:sldMk cId="4073176280" sldId="378"/>
            <ac:spMk id="3" creationId="{3CAF256A-1F18-B1B8-A3E8-99F48306C261}"/>
          </ac:spMkLst>
        </pc:spChg>
      </pc:sldChg>
      <pc:sldChg chg="addSp modSp add mod">
        <pc:chgData name="Dave Gifford" userId="345ab7e114ca8476" providerId="LiveId" clId="{FC8F3BCF-950D-4BB1-BA93-9AAA0709201B}" dt="2024-03-21T17:28:18.271" v="6398" actId="20577"/>
        <pc:sldMkLst>
          <pc:docMk/>
          <pc:sldMk cId="2550229742" sldId="379"/>
        </pc:sldMkLst>
        <pc:spChg chg="add mod">
          <ac:chgData name="Dave Gifford" userId="345ab7e114ca8476" providerId="LiveId" clId="{FC8F3BCF-950D-4BB1-BA93-9AAA0709201B}" dt="2024-03-21T17:13:58.672" v="6034" actId="20577"/>
          <ac:spMkLst>
            <pc:docMk/>
            <pc:sldMk cId="2550229742" sldId="379"/>
            <ac:spMk id="2" creationId="{48CF0769-3D23-C2DF-7BD0-586C3A0AC1DA}"/>
          </ac:spMkLst>
        </pc:spChg>
        <pc:spChg chg="mod">
          <ac:chgData name="Dave Gifford" userId="345ab7e114ca8476" providerId="LiveId" clId="{FC8F3BCF-950D-4BB1-BA93-9AAA0709201B}" dt="2024-03-21T17:28:18.271" v="6398" actId="20577"/>
          <ac:spMkLst>
            <pc:docMk/>
            <pc:sldMk cId="2550229742" sldId="379"/>
            <ac:spMk id="3" creationId="{3CAF256A-1F18-B1B8-A3E8-99F48306C261}"/>
          </ac:spMkLst>
        </pc:spChg>
      </pc:sldChg>
      <pc:sldChg chg="addSp modSp new mod">
        <pc:chgData name="Dave Gifford" userId="345ab7e114ca8476" providerId="LiveId" clId="{FC8F3BCF-950D-4BB1-BA93-9AAA0709201B}" dt="2024-03-21T17:51:27.618" v="6404" actId="114"/>
        <pc:sldMkLst>
          <pc:docMk/>
          <pc:sldMk cId="1138381092" sldId="380"/>
        </pc:sldMkLst>
        <pc:spChg chg="add mod">
          <ac:chgData name="Dave Gifford" userId="345ab7e114ca8476" providerId="LiveId" clId="{FC8F3BCF-950D-4BB1-BA93-9AAA0709201B}" dt="2024-03-21T17:51:27.618" v="6404" actId="114"/>
          <ac:spMkLst>
            <pc:docMk/>
            <pc:sldMk cId="1138381092" sldId="380"/>
            <ac:spMk id="2" creationId="{D26D3157-5A11-901F-BEE5-D05EAAA20639}"/>
          </ac:spMkLst>
        </pc:spChg>
        <pc:spChg chg="add mod">
          <ac:chgData name="Dave Gifford" userId="345ab7e114ca8476" providerId="LiveId" clId="{FC8F3BCF-950D-4BB1-BA93-9AAA0709201B}" dt="2024-03-21T17:09:44.005" v="5931" actId="20577"/>
          <ac:spMkLst>
            <pc:docMk/>
            <pc:sldMk cId="1138381092" sldId="380"/>
            <ac:spMk id="3" creationId="{7047E273-9311-50F8-D323-065485AEE23A}"/>
          </ac:spMkLst>
        </pc:spChg>
        <pc:spChg chg="add mod">
          <ac:chgData name="Dave Gifford" userId="345ab7e114ca8476" providerId="LiveId" clId="{FC8F3BCF-950D-4BB1-BA93-9AAA0709201B}" dt="2024-03-21T17:09:33.181" v="5915" actId="20577"/>
          <ac:spMkLst>
            <pc:docMk/>
            <pc:sldMk cId="1138381092" sldId="380"/>
            <ac:spMk id="4" creationId="{C7986912-0C9B-BF62-07C7-1C0D800E90AC}"/>
          </ac:spMkLst>
        </pc:spChg>
        <pc:spChg chg="add mod">
          <ac:chgData name="Dave Gifford" userId="345ab7e114ca8476" providerId="LiveId" clId="{FC8F3BCF-950D-4BB1-BA93-9AAA0709201B}" dt="2024-03-21T17:09:58.063" v="5932" actId="114"/>
          <ac:spMkLst>
            <pc:docMk/>
            <pc:sldMk cId="1138381092" sldId="380"/>
            <ac:spMk id="5" creationId="{F8F80D63-0FDB-3B48-E0EA-AAC33551D800}"/>
          </ac:spMkLst>
        </pc:spChg>
      </pc:sldChg>
      <pc:sldChg chg="addSp delSp modSp new mod">
        <pc:chgData name="Dave Gifford" userId="345ab7e114ca8476" providerId="LiveId" clId="{FC8F3BCF-950D-4BB1-BA93-9AAA0709201B}" dt="2024-03-21T17:21:41.117" v="6392" actId="1076"/>
        <pc:sldMkLst>
          <pc:docMk/>
          <pc:sldMk cId="691544913" sldId="381"/>
        </pc:sldMkLst>
        <pc:spChg chg="add del">
          <ac:chgData name="Dave Gifford" userId="345ab7e114ca8476" providerId="LiveId" clId="{FC8F3BCF-950D-4BB1-BA93-9AAA0709201B}" dt="2024-03-21T17:19:32.181" v="6296" actId="478"/>
          <ac:spMkLst>
            <pc:docMk/>
            <pc:sldMk cId="691544913" sldId="381"/>
            <ac:spMk id="3" creationId="{D1F05A4E-EE50-6D0A-2208-13938E81B740}"/>
          </ac:spMkLst>
        </pc:spChg>
        <pc:spChg chg="add mod">
          <ac:chgData name="Dave Gifford" userId="345ab7e114ca8476" providerId="LiveId" clId="{FC8F3BCF-950D-4BB1-BA93-9AAA0709201B}" dt="2024-03-21T17:21:41.117" v="6392" actId="1076"/>
          <ac:spMkLst>
            <pc:docMk/>
            <pc:sldMk cId="691544913" sldId="381"/>
            <ac:spMk id="5" creationId="{2601B577-AC73-F9FF-BA34-B23FC992F1CB}"/>
          </ac:spMkLst>
        </pc:spChg>
      </pc:sldChg>
      <pc:sldChg chg="new del">
        <pc:chgData name="Dave Gifford" userId="345ab7e114ca8476" providerId="LiveId" clId="{FC8F3BCF-950D-4BB1-BA93-9AAA0709201B}" dt="2024-03-21T17:07:31.489" v="5804" actId="2696"/>
        <pc:sldMkLst>
          <pc:docMk/>
          <pc:sldMk cId="1099634256" sldId="381"/>
        </pc:sldMkLst>
      </pc:sldChg>
      <pc:sldChg chg="modSp add del mod">
        <pc:chgData name="Dave Gifford" userId="345ab7e114ca8476" providerId="LiveId" clId="{FC8F3BCF-950D-4BB1-BA93-9AAA0709201B}" dt="2024-03-21T17:07:00.721" v="5802" actId="47"/>
        <pc:sldMkLst>
          <pc:docMk/>
          <pc:sldMk cId="3949666707" sldId="381"/>
        </pc:sldMkLst>
        <pc:spChg chg="mod">
          <ac:chgData name="Dave Gifford" userId="345ab7e114ca8476" providerId="LiveId" clId="{FC8F3BCF-950D-4BB1-BA93-9AAA0709201B}" dt="2024-03-21T17:06:29.749" v="5801" actId="5793"/>
          <ac:spMkLst>
            <pc:docMk/>
            <pc:sldMk cId="3949666707" sldId="381"/>
            <ac:spMk id="2" creationId="{D26D3157-5A11-901F-BEE5-D05EAAA20639}"/>
          </ac:spMkLst>
        </pc:spChg>
      </pc:sldChg>
      <pc:sldChg chg="addSp delSp modSp new mod">
        <pc:chgData name="Dave Gifford" userId="345ab7e114ca8476" providerId="LiveId" clId="{FC8F3BCF-950D-4BB1-BA93-9AAA0709201B}" dt="2024-03-22T18:45:38.781" v="13266" actId="404"/>
        <pc:sldMkLst>
          <pc:docMk/>
          <pc:sldMk cId="1302308539" sldId="382"/>
        </pc:sldMkLst>
        <pc:spChg chg="add del mod">
          <ac:chgData name="Dave Gifford" userId="345ab7e114ca8476" providerId="LiveId" clId="{FC8F3BCF-950D-4BB1-BA93-9AAA0709201B}" dt="2024-03-21T18:04:07.892" v="6427" actId="478"/>
          <ac:spMkLst>
            <pc:docMk/>
            <pc:sldMk cId="1302308539" sldId="382"/>
            <ac:spMk id="3" creationId="{ED0839C5-532D-3E64-5B1E-BFCC51AC7161}"/>
          </ac:spMkLst>
        </pc:spChg>
        <pc:spChg chg="add mod">
          <ac:chgData name="Dave Gifford" userId="345ab7e114ca8476" providerId="LiveId" clId="{FC8F3BCF-950D-4BB1-BA93-9AAA0709201B}" dt="2024-03-22T18:45:38.781" v="13266" actId="404"/>
          <ac:spMkLst>
            <pc:docMk/>
            <pc:sldMk cId="1302308539" sldId="382"/>
            <ac:spMk id="4" creationId="{BF2B2A08-5C0C-444D-4122-F90BFAAE27F7}"/>
          </ac:spMkLst>
        </pc:spChg>
      </pc:sldChg>
      <pc:sldChg chg="addSp modSp new mod">
        <pc:chgData name="Dave Gifford" userId="345ab7e114ca8476" providerId="LiveId" clId="{FC8F3BCF-950D-4BB1-BA93-9AAA0709201B}" dt="2024-03-21T19:10:03.218" v="9126" actId="1076"/>
        <pc:sldMkLst>
          <pc:docMk/>
          <pc:sldMk cId="415446215" sldId="383"/>
        </pc:sldMkLst>
        <pc:spChg chg="add mod">
          <ac:chgData name="Dave Gifford" userId="345ab7e114ca8476" providerId="LiveId" clId="{FC8F3BCF-950D-4BB1-BA93-9AAA0709201B}" dt="2024-03-21T19:10:03.218" v="9126" actId="1076"/>
          <ac:spMkLst>
            <pc:docMk/>
            <pc:sldMk cId="415446215" sldId="383"/>
            <ac:spMk id="2" creationId="{39C2D031-18F9-0E1C-68E5-A7349D5F5546}"/>
          </ac:spMkLst>
        </pc:spChg>
      </pc:sldChg>
      <pc:sldChg chg="modSp add mod">
        <pc:chgData name="Dave Gifford" userId="345ab7e114ca8476" providerId="LiveId" clId="{FC8F3BCF-950D-4BB1-BA93-9AAA0709201B}" dt="2024-03-22T17:31:49.739" v="12717" actId="207"/>
        <pc:sldMkLst>
          <pc:docMk/>
          <pc:sldMk cId="3205044622" sldId="384"/>
        </pc:sldMkLst>
        <pc:spChg chg="mod">
          <ac:chgData name="Dave Gifford" userId="345ab7e114ca8476" providerId="LiveId" clId="{FC8F3BCF-950D-4BB1-BA93-9AAA0709201B}" dt="2024-03-22T17:31:49.739" v="12717" actId="207"/>
          <ac:spMkLst>
            <pc:docMk/>
            <pc:sldMk cId="3205044622" sldId="384"/>
            <ac:spMk id="3" creationId="{4C28A9A1-43E5-04AE-F87D-072CD723B03A}"/>
          </ac:spMkLst>
        </pc:spChg>
      </pc:sldChg>
      <pc:sldChg chg="addSp modSp new mod">
        <pc:chgData name="Dave Gifford" userId="345ab7e114ca8476" providerId="LiveId" clId="{FC8F3BCF-950D-4BB1-BA93-9AAA0709201B}" dt="2024-03-21T18:45:27.110" v="7404" actId="20577"/>
        <pc:sldMkLst>
          <pc:docMk/>
          <pc:sldMk cId="274166232" sldId="385"/>
        </pc:sldMkLst>
        <pc:spChg chg="add mod">
          <ac:chgData name="Dave Gifford" userId="345ab7e114ca8476" providerId="LiveId" clId="{FC8F3BCF-950D-4BB1-BA93-9AAA0709201B}" dt="2024-03-21T18:45:27.110" v="7404" actId="20577"/>
          <ac:spMkLst>
            <pc:docMk/>
            <pc:sldMk cId="274166232" sldId="385"/>
            <ac:spMk id="2" creationId="{CA33937C-5B97-40C4-FB02-580B93E751C3}"/>
          </ac:spMkLst>
        </pc:spChg>
      </pc:sldChg>
      <pc:sldChg chg="modSp add mod">
        <pc:chgData name="Dave Gifford" userId="345ab7e114ca8476" providerId="LiveId" clId="{FC8F3BCF-950D-4BB1-BA93-9AAA0709201B}" dt="2024-03-21T19:40:59.649" v="10375" actId="20577"/>
        <pc:sldMkLst>
          <pc:docMk/>
          <pc:sldMk cId="217518961" sldId="386"/>
        </pc:sldMkLst>
        <pc:spChg chg="mod">
          <ac:chgData name="Dave Gifford" userId="345ab7e114ca8476" providerId="LiveId" clId="{FC8F3BCF-950D-4BB1-BA93-9AAA0709201B}" dt="2024-03-21T19:40:59.649" v="10375" actId="20577"/>
          <ac:spMkLst>
            <pc:docMk/>
            <pc:sldMk cId="217518961" sldId="386"/>
            <ac:spMk id="2" creationId="{28BA4B64-C20F-EA2F-4BD5-4E6EFA549DF6}"/>
          </ac:spMkLst>
        </pc:spChg>
      </pc:sldChg>
      <pc:sldChg chg="modSp add mod">
        <pc:chgData name="Dave Gifford" userId="345ab7e114ca8476" providerId="LiveId" clId="{FC8F3BCF-950D-4BB1-BA93-9AAA0709201B}" dt="2024-03-21T19:41:13.527" v="10387" actId="20577"/>
        <pc:sldMkLst>
          <pc:docMk/>
          <pc:sldMk cId="1098681622" sldId="387"/>
        </pc:sldMkLst>
        <pc:spChg chg="mod">
          <ac:chgData name="Dave Gifford" userId="345ab7e114ca8476" providerId="LiveId" clId="{FC8F3BCF-950D-4BB1-BA93-9AAA0709201B}" dt="2024-03-21T19:41:13.527" v="10387" actId="20577"/>
          <ac:spMkLst>
            <pc:docMk/>
            <pc:sldMk cId="1098681622" sldId="387"/>
            <ac:spMk id="2" creationId="{28BA4B64-C20F-EA2F-4BD5-4E6EFA549DF6}"/>
          </ac:spMkLst>
        </pc:spChg>
      </pc:sldChg>
      <pc:sldChg chg="modSp add mod">
        <pc:chgData name="Dave Gifford" userId="345ab7e114ca8476" providerId="LiveId" clId="{FC8F3BCF-950D-4BB1-BA93-9AAA0709201B}" dt="2024-03-21T19:56:12.823" v="10668" actId="20577"/>
        <pc:sldMkLst>
          <pc:docMk/>
          <pc:sldMk cId="551412165" sldId="388"/>
        </pc:sldMkLst>
        <pc:spChg chg="mod">
          <ac:chgData name="Dave Gifford" userId="345ab7e114ca8476" providerId="LiveId" clId="{FC8F3BCF-950D-4BB1-BA93-9AAA0709201B}" dt="2024-03-21T19:56:12.823" v="10668" actId="20577"/>
          <ac:spMkLst>
            <pc:docMk/>
            <pc:sldMk cId="551412165" sldId="388"/>
            <ac:spMk id="2" creationId="{28BA4B64-C20F-EA2F-4BD5-4E6EFA549DF6}"/>
          </ac:spMkLst>
        </pc:spChg>
      </pc:sldChg>
      <pc:sldChg chg="modSp add mod">
        <pc:chgData name="Dave Gifford" userId="345ab7e114ca8476" providerId="LiveId" clId="{FC8F3BCF-950D-4BB1-BA93-9AAA0709201B}" dt="2024-03-21T19:55:56.165" v="10654" actId="20577"/>
        <pc:sldMkLst>
          <pc:docMk/>
          <pc:sldMk cId="1797899013" sldId="389"/>
        </pc:sldMkLst>
        <pc:spChg chg="mod">
          <ac:chgData name="Dave Gifford" userId="345ab7e114ca8476" providerId="LiveId" clId="{FC8F3BCF-950D-4BB1-BA93-9AAA0709201B}" dt="2024-03-21T19:55:56.165" v="10654" actId="20577"/>
          <ac:spMkLst>
            <pc:docMk/>
            <pc:sldMk cId="1797899013" sldId="389"/>
            <ac:spMk id="2" creationId="{28BA4B64-C20F-EA2F-4BD5-4E6EFA549DF6}"/>
          </ac:spMkLst>
        </pc:spChg>
      </pc:sldChg>
      <pc:sldChg chg="modSp add mod">
        <pc:chgData name="Dave Gifford" userId="345ab7e114ca8476" providerId="LiveId" clId="{FC8F3BCF-950D-4BB1-BA93-9AAA0709201B}" dt="2024-03-21T19:41:29.250" v="10395" actId="20577"/>
        <pc:sldMkLst>
          <pc:docMk/>
          <pc:sldMk cId="3549939865" sldId="390"/>
        </pc:sldMkLst>
        <pc:spChg chg="mod">
          <ac:chgData name="Dave Gifford" userId="345ab7e114ca8476" providerId="LiveId" clId="{FC8F3BCF-950D-4BB1-BA93-9AAA0709201B}" dt="2024-03-21T19:41:29.250" v="10395" actId="20577"/>
          <ac:spMkLst>
            <pc:docMk/>
            <pc:sldMk cId="3549939865" sldId="390"/>
            <ac:spMk id="2" creationId="{28BA4B64-C20F-EA2F-4BD5-4E6EFA549DF6}"/>
          </ac:spMkLst>
        </pc:spChg>
      </pc:sldChg>
      <pc:sldChg chg="modSp add mod">
        <pc:chgData name="Dave Gifford" userId="345ab7e114ca8476" providerId="LiveId" clId="{FC8F3BCF-950D-4BB1-BA93-9AAA0709201B}" dt="2024-03-21T19:41:33.816" v="10399" actId="20577"/>
        <pc:sldMkLst>
          <pc:docMk/>
          <pc:sldMk cId="381313474" sldId="391"/>
        </pc:sldMkLst>
        <pc:spChg chg="mod">
          <ac:chgData name="Dave Gifford" userId="345ab7e114ca8476" providerId="LiveId" clId="{FC8F3BCF-950D-4BB1-BA93-9AAA0709201B}" dt="2024-03-21T19:41:33.816" v="10399" actId="20577"/>
          <ac:spMkLst>
            <pc:docMk/>
            <pc:sldMk cId="381313474" sldId="391"/>
            <ac:spMk id="2" creationId="{28BA4B64-C20F-EA2F-4BD5-4E6EFA549DF6}"/>
          </ac:spMkLst>
        </pc:spChg>
      </pc:sldChg>
      <pc:sldChg chg="modSp add mod">
        <pc:chgData name="Dave Gifford" userId="345ab7e114ca8476" providerId="LiveId" clId="{FC8F3BCF-950D-4BB1-BA93-9AAA0709201B}" dt="2024-03-21T19:41:39.379" v="10405" actId="20577"/>
        <pc:sldMkLst>
          <pc:docMk/>
          <pc:sldMk cId="893448100" sldId="392"/>
        </pc:sldMkLst>
        <pc:spChg chg="mod">
          <ac:chgData name="Dave Gifford" userId="345ab7e114ca8476" providerId="LiveId" clId="{FC8F3BCF-950D-4BB1-BA93-9AAA0709201B}" dt="2024-03-21T19:41:39.379" v="10405" actId="20577"/>
          <ac:spMkLst>
            <pc:docMk/>
            <pc:sldMk cId="893448100" sldId="392"/>
            <ac:spMk id="2" creationId="{28BA4B64-C20F-EA2F-4BD5-4E6EFA549DF6}"/>
          </ac:spMkLst>
        </pc:spChg>
      </pc:sldChg>
      <pc:sldChg chg="modSp add mod">
        <pc:chgData name="Dave Gifford" userId="345ab7e114ca8476" providerId="LiveId" clId="{FC8F3BCF-950D-4BB1-BA93-9AAA0709201B}" dt="2024-03-21T19:41:43.066" v="10409" actId="20577"/>
        <pc:sldMkLst>
          <pc:docMk/>
          <pc:sldMk cId="1097443496" sldId="393"/>
        </pc:sldMkLst>
        <pc:spChg chg="mod">
          <ac:chgData name="Dave Gifford" userId="345ab7e114ca8476" providerId="LiveId" clId="{FC8F3BCF-950D-4BB1-BA93-9AAA0709201B}" dt="2024-03-21T19:41:43.066" v="10409" actId="20577"/>
          <ac:spMkLst>
            <pc:docMk/>
            <pc:sldMk cId="1097443496" sldId="393"/>
            <ac:spMk id="2" creationId="{28BA4B64-C20F-EA2F-4BD5-4E6EFA549DF6}"/>
          </ac:spMkLst>
        </pc:spChg>
      </pc:sldChg>
      <pc:sldChg chg="modSp add del mod">
        <pc:chgData name="Dave Gifford" userId="345ab7e114ca8476" providerId="LiveId" clId="{FC8F3BCF-950D-4BB1-BA93-9AAA0709201B}" dt="2024-03-21T20:02:47.513" v="11406" actId="47"/>
        <pc:sldMkLst>
          <pc:docMk/>
          <pc:sldMk cId="1732063889" sldId="394"/>
        </pc:sldMkLst>
        <pc:spChg chg="mod">
          <ac:chgData name="Dave Gifford" userId="345ab7e114ca8476" providerId="LiveId" clId="{FC8F3BCF-950D-4BB1-BA93-9AAA0709201B}" dt="2024-03-21T20:00:13.129" v="11080" actId="20577"/>
          <ac:spMkLst>
            <pc:docMk/>
            <pc:sldMk cId="1732063889" sldId="394"/>
            <ac:spMk id="2" creationId="{28BA4B64-C20F-EA2F-4BD5-4E6EFA549DF6}"/>
          </ac:spMkLst>
        </pc:spChg>
      </pc:sldChg>
      <pc:sldChg chg="addSp modSp new mod">
        <pc:chgData name="Dave Gifford" userId="345ab7e114ca8476" providerId="LiveId" clId="{FC8F3BCF-950D-4BB1-BA93-9AAA0709201B}" dt="2024-03-22T17:01:16.337" v="11723" actId="113"/>
        <pc:sldMkLst>
          <pc:docMk/>
          <pc:sldMk cId="3186763381" sldId="395"/>
        </pc:sldMkLst>
        <pc:spChg chg="add mod">
          <ac:chgData name="Dave Gifford" userId="345ab7e114ca8476" providerId="LiveId" clId="{FC8F3BCF-950D-4BB1-BA93-9AAA0709201B}" dt="2024-03-22T17:01:16.337" v="11723" actId="113"/>
          <ac:spMkLst>
            <pc:docMk/>
            <pc:sldMk cId="3186763381" sldId="395"/>
            <ac:spMk id="3" creationId="{6BF51C1D-368F-2A7A-7A73-FE289CB1A10C}"/>
          </ac:spMkLst>
        </pc:spChg>
      </pc:sldChg>
      <pc:sldChg chg="addSp modSp new mod">
        <pc:chgData name="Dave Gifford" userId="345ab7e114ca8476" providerId="LiveId" clId="{FC8F3BCF-950D-4BB1-BA93-9AAA0709201B}" dt="2024-03-21T19:26:12.930" v="9982" actId="404"/>
        <pc:sldMkLst>
          <pc:docMk/>
          <pc:sldMk cId="289216010" sldId="396"/>
        </pc:sldMkLst>
        <pc:spChg chg="add mod">
          <ac:chgData name="Dave Gifford" userId="345ab7e114ca8476" providerId="LiveId" clId="{FC8F3BCF-950D-4BB1-BA93-9AAA0709201B}" dt="2024-03-21T19:25:49.651" v="9977" actId="1076"/>
          <ac:spMkLst>
            <pc:docMk/>
            <pc:sldMk cId="289216010" sldId="396"/>
            <ac:spMk id="3" creationId="{0DCD0545-54FD-0E14-F72D-1DFCE3901530}"/>
          </ac:spMkLst>
        </pc:spChg>
        <pc:graphicFrameChg chg="add mod modGraphic">
          <ac:chgData name="Dave Gifford" userId="345ab7e114ca8476" providerId="LiveId" clId="{FC8F3BCF-950D-4BB1-BA93-9AAA0709201B}" dt="2024-03-21T19:26:12.930" v="9982" actId="404"/>
          <ac:graphicFrameMkLst>
            <pc:docMk/>
            <pc:sldMk cId="289216010" sldId="396"/>
            <ac:graphicFrameMk id="2" creationId="{7F497059-373C-7375-5BD9-1ECC38BB5508}"/>
          </ac:graphicFrameMkLst>
        </pc:graphicFrameChg>
      </pc:sldChg>
      <pc:sldChg chg="modSp add mod">
        <pc:chgData name="Dave Gifford" userId="345ab7e114ca8476" providerId="LiveId" clId="{FC8F3BCF-950D-4BB1-BA93-9AAA0709201B}" dt="2024-03-21T19:59:52.991" v="11076" actId="20577"/>
        <pc:sldMkLst>
          <pc:docMk/>
          <pc:sldMk cId="174933938" sldId="397"/>
        </pc:sldMkLst>
        <pc:spChg chg="mod">
          <ac:chgData name="Dave Gifford" userId="345ab7e114ca8476" providerId="LiveId" clId="{FC8F3BCF-950D-4BB1-BA93-9AAA0709201B}" dt="2024-03-21T19:59:52.991" v="11076" actId="20577"/>
          <ac:spMkLst>
            <pc:docMk/>
            <pc:sldMk cId="174933938" sldId="397"/>
            <ac:spMk id="2" creationId="{28BA4B64-C20F-EA2F-4BD5-4E6EFA549DF6}"/>
          </ac:spMkLst>
        </pc:spChg>
      </pc:sldChg>
      <pc:sldChg chg="modSp add mod">
        <pc:chgData name="Dave Gifford" userId="345ab7e114ca8476" providerId="LiveId" clId="{FC8F3BCF-950D-4BB1-BA93-9AAA0709201B}" dt="2024-03-21T20:02:43.135" v="11405" actId="20577"/>
        <pc:sldMkLst>
          <pc:docMk/>
          <pc:sldMk cId="40774014" sldId="398"/>
        </pc:sldMkLst>
        <pc:spChg chg="mod">
          <ac:chgData name="Dave Gifford" userId="345ab7e114ca8476" providerId="LiveId" clId="{FC8F3BCF-950D-4BB1-BA93-9AAA0709201B}" dt="2024-03-21T20:02:43.135" v="11405" actId="20577"/>
          <ac:spMkLst>
            <pc:docMk/>
            <pc:sldMk cId="40774014" sldId="398"/>
            <ac:spMk id="2" creationId="{28BA4B64-C20F-EA2F-4BD5-4E6EFA549DF6}"/>
          </ac:spMkLst>
        </pc:spChg>
      </pc:sldChg>
      <pc:sldChg chg="modSp add mod">
        <pc:chgData name="Dave Gifford" userId="345ab7e114ca8476" providerId="LiveId" clId="{FC8F3BCF-950D-4BB1-BA93-9AAA0709201B}" dt="2024-03-21T19:55:22.604" v="10650" actId="20577"/>
        <pc:sldMkLst>
          <pc:docMk/>
          <pc:sldMk cId="46043932" sldId="399"/>
        </pc:sldMkLst>
        <pc:spChg chg="mod">
          <ac:chgData name="Dave Gifford" userId="345ab7e114ca8476" providerId="LiveId" clId="{FC8F3BCF-950D-4BB1-BA93-9AAA0709201B}" dt="2024-03-21T19:55:22.604" v="10650" actId="20577"/>
          <ac:spMkLst>
            <pc:docMk/>
            <pc:sldMk cId="46043932" sldId="399"/>
            <ac:spMk id="2" creationId="{28BA4B64-C20F-EA2F-4BD5-4E6EFA549DF6}"/>
          </ac:spMkLst>
        </pc:spChg>
      </pc:sldChg>
      <pc:sldChg chg="addSp modSp new mod">
        <pc:chgData name="Dave Gifford" userId="345ab7e114ca8476" providerId="LiveId" clId="{FC8F3BCF-950D-4BB1-BA93-9AAA0709201B}" dt="2024-03-21T19:49:57.862" v="10480" actId="1076"/>
        <pc:sldMkLst>
          <pc:docMk/>
          <pc:sldMk cId="1496942440" sldId="400"/>
        </pc:sldMkLst>
        <pc:spChg chg="add mod">
          <ac:chgData name="Dave Gifford" userId="345ab7e114ca8476" providerId="LiveId" clId="{FC8F3BCF-950D-4BB1-BA93-9AAA0709201B}" dt="2024-03-21T19:43:39.846" v="10462" actId="1076"/>
          <ac:spMkLst>
            <pc:docMk/>
            <pc:sldMk cId="1496942440" sldId="400"/>
            <ac:spMk id="2" creationId="{9E1A84ED-F633-2A81-DC12-311F78FBAA96}"/>
          </ac:spMkLst>
        </pc:spChg>
        <pc:picChg chg="add mod">
          <ac:chgData name="Dave Gifford" userId="345ab7e114ca8476" providerId="LiveId" clId="{FC8F3BCF-950D-4BB1-BA93-9AAA0709201B}" dt="2024-03-21T19:45:38.376" v="10468" actId="1076"/>
          <ac:picMkLst>
            <pc:docMk/>
            <pc:sldMk cId="1496942440" sldId="400"/>
            <ac:picMk id="4" creationId="{A687B379-0A05-F7CE-CB01-BD32DDD531A1}"/>
          </ac:picMkLst>
        </pc:picChg>
        <pc:picChg chg="add mod">
          <ac:chgData name="Dave Gifford" userId="345ab7e114ca8476" providerId="LiveId" clId="{FC8F3BCF-950D-4BB1-BA93-9AAA0709201B}" dt="2024-03-21T19:49:04.471" v="10478" actId="1076"/>
          <ac:picMkLst>
            <pc:docMk/>
            <pc:sldMk cId="1496942440" sldId="400"/>
            <ac:picMk id="6" creationId="{93A5A607-742F-7F95-8C1A-136A030DADF3}"/>
          </ac:picMkLst>
        </pc:picChg>
        <pc:picChg chg="add mod ord">
          <ac:chgData name="Dave Gifford" userId="345ab7e114ca8476" providerId="LiveId" clId="{FC8F3BCF-950D-4BB1-BA93-9AAA0709201B}" dt="2024-03-21T19:48:56.011" v="10476" actId="170"/>
          <ac:picMkLst>
            <pc:docMk/>
            <pc:sldMk cId="1496942440" sldId="400"/>
            <ac:picMk id="8" creationId="{0AF8F4C9-6112-ACB1-BEF8-83E1907CC5B0}"/>
          </ac:picMkLst>
        </pc:picChg>
        <pc:picChg chg="add mod">
          <ac:chgData name="Dave Gifford" userId="345ab7e114ca8476" providerId="LiveId" clId="{FC8F3BCF-950D-4BB1-BA93-9AAA0709201B}" dt="2024-03-21T19:49:01.073" v="10477" actId="1076"/>
          <ac:picMkLst>
            <pc:docMk/>
            <pc:sldMk cId="1496942440" sldId="400"/>
            <ac:picMk id="10" creationId="{C5635B74-8320-BD8D-70B5-47599F61F90B}"/>
          </ac:picMkLst>
        </pc:picChg>
        <pc:picChg chg="add mod">
          <ac:chgData name="Dave Gifford" userId="345ab7e114ca8476" providerId="LiveId" clId="{FC8F3BCF-950D-4BB1-BA93-9AAA0709201B}" dt="2024-03-21T19:49:57.862" v="10480" actId="1076"/>
          <ac:picMkLst>
            <pc:docMk/>
            <pc:sldMk cId="1496942440" sldId="400"/>
            <ac:picMk id="12" creationId="{F9517F3C-FF8F-F61A-9EF8-AB8A0F52E127}"/>
          </ac:picMkLst>
        </pc:picChg>
      </pc:sldChg>
      <pc:sldChg chg="addSp modSp add mod">
        <pc:chgData name="Dave Gifford" userId="345ab7e114ca8476" providerId="LiveId" clId="{FC8F3BCF-950D-4BB1-BA93-9AAA0709201B}" dt="2024-03-22T17:02:12.683" v="11731" actId="20577"/>
        <pc:sldMkLst>
          <pc:docMk/>
          <pc:sldMk cId="2518420759" sldId="401"/>
        </pc:sldMkLst>
        <pc:spChg chg="add mod">
          <ac:chgData name="Dave Gifford" userId="345ab7e114ca8476" providerId="LiveId" clId="{FC8F3BCF-950D-4BB1-BA93-9AAA0709201B}" dt="2024-03-22T16:57:07.618" v="11642" actId="1076"/>
          <ac:spMkLst>
            <pc:docMk/>
            <pc:sldMk cId="2518420759" sldId="401"/>
            <ac:spMk id="2" creationId="{44F7560B-CF03-69D9-8426-820D0275803A}"/>
          </ac:spMkLst>
        </pc:spChg>
        <pc:spChg chg="mod">
          <ac:chgData name="Dave Gifford" userId="345ab7e114ca8476" providerId="LiveId" clId="{FC8F3BCF-950D-4BB1-BA93-9AAA0709201B}" dt="2024-03-22T17:02:12.683" v="11731" actId="20577"/>
          <ac:spMkLst>
            <pc:docMk/>
            <pc:sldMk cId="2518420759" sldId="401"/>
            <ac:spMk id="3" creationId="{6BF51C1D-368F-2A7A-7A73-FE289CB1A10C}"/>
          </ac:spMkLst>
        </pc:spChg>
        <pc:spChg chg="add mod">
          <ac:chgData name="Dave Gifford" userId="345ab7e114ca8476" providerId="LiveId" clId="{FC8F3BCF-950D-4BB1-BA93-9AAA0709201B}" dt="2024-03-22T16:57:23.123" v="11665" actId="1076"/>
          <ac:spMkLst>
            <pc:docMk/>
            <pc:sldMk cId="2518420759" sldId="401"/>
            <ac:spMk id="4" creationId="{38FBB8A8-60D1-CFC8-9AEB-35E52912BE33}"/>
          </ac:spMkLst>
        </pc:spChg>
      </pc:sldChg>
      <pc:sldChg chg="new del">
        <pc:chgData name="Dave Gifford" userId="345ab7e114ca8476" providerId="LiveId" clId="{FC8F3BCF-950D-4BB1-BA93-9AAA0709201B}" dt="2024-03-21T19:43:01.376" v="10424" actId="47"/>
        <pc:sldMkLst>
          <pc:docMk/>
          <pc:sldMk cId="3547259974" sldId="401"/>
        </pc:sldMkLst>
      </pc:sldChg>
      <pc:sldChg chg="addSp delSp modSp add mod">
        <pc:chgData name="Dave Gifford" userId="345ab7e114ca8476" providerId="LiveId" clId="{FC8F3BCF-950D-4BB1-BA93-9AAA0709201B}" dt="2024-03-22T17:00:01.615" v="11711" actId="15"/>
        <pc:sldMkLst>
          <pc:docMk/>
          <pc:sldMk cId="3935181759" sldId="402"/>
        </pc:sldMkLst>
        <pc:spChg chg="add del mod">
          <ac:chgData name="Dave Gifford" userId="345ab7e114ca8476" providerId="LiveId" clId="{FC8F3BCF-950D-4BB1-BA93-9AAA0709201B}" dt="2024-03-22T16:57:43.762" v="11668" actId="478"/>
          <ac:spMkLst>
            <pc:docMk/>
            <pc:sldMk cId="3935181759" sldId="402"/>
            <ac:spMk id="2" creationId="{6CF2A881-B3AF-31AB-089F-A933D1D1680E}"/>
          </ac:spMkLst>
        </pc:spChg>
        <pc:spChg chg="mod">
          <ac:chgData name="Dave Gifford" userId="345ab7e114ca8476" providerId="LiveId" clId="{FC8F3BCF-950D-4BB1-BA93-9AAA0709201B}" dt="2024-03-22T17:00:01.615" v="11711" actId="15"/>
          <ac:spMkLst>
            <pc:docMk/>
            <pc:sldMk cId="3935181759" sldId="402"/>
            <ac:spMk id="3" creationId="{6BF51C1D-368F-2A7A-7A73-FE289CB1A10C}"/>
          </ac:spMkLst>
        </pc:spChg>
        <pc:spChg chg="add mod">
          <ac:chgData name="Dave Gifford" userId="345ab7e114ca8476" providerId="LiveId" clId="{FC8F3BCF-950D-4BB1-BA93-9AAA0709201B}" dt="2024-03-22T16:58:36.055" v="11682" actId="20577"/>
          <ac:spMkLst>
            <pc:docMk/>
            <pc:sldMk cId="3935181759" sldId="402"/>
            <ac:spMk id="4" creationId="{D62CF332-7D1E-3EDF-BFD8-3C05058392A5}"/>
          </ac:spMkLst>
        </pc:spChg>
      </pc:sldChg>
      <pc:sldChg chg="addSp modSp add mod">
        <pc:chgData name="Dave Gifford" userId="345ab7e114ca8476" providerId="LiveId" clId="{FC8F3BCF-950D-4BB1-BA93-9AAA0709201B}" dt="2024-03-22T17:00:10.175" v="11714" actId="15"/>
        <pc:sldMkLst>
          <pc:docMk/>
          <pc:sldMk cId="2790746897" sldId="403"/>
        </pc:sldMkLst>
        <pc:spChg chg="add mod">
          <ac:chgData name="Dave Gifford" userId="345ab7e114ca8476" providerId="LiveId" clId="{FC8F3BCF-950D-4BB1-BA93-9AAA0709201B}" dt="2024-03-22T16:58:05.474" v="11675" actId="1076"/>
          <ac:spMkLst>
            <pc:docMk/>
            <pc:sldMk cId="2790746897" sldId="403"/>
            <ac:spMk id="2" creationId="{BD3B7934-8690-A54F-4C3B-3C30EF7C0A76}"/>
          </ac:spMkLst>
        </pc:spChg>
        <pc:spChg chg="mod">
          <ac:chgData name="Dave Gifford" userId="345ab7e114ca8476" providerId="LiveId" clId="{FC8F3BCF-950D-4BB1-BA93-9AAA0709201B}" dt="2024-03-22T17:00:10.175" v="11714" actId="15"/>
          <ac:spMkLst>
            <pc:docMk/>
            <pc:sldMk cId="2790746897" sldId="403"/>
            <ac:spMk id="3" creationId="{6BF51C1D-368F-2A7A-7A73-FE289CB1A10C}"/>
          </ac:spMkLst>
        </pc:spChg>
      </pc:sldChg>
      <pc:sldChg chg="addSp modSp add mod">
        <pc:chgData name="Dave Gifford" userId="345ab7e114ca8476" providerId="LiveId" clId="{FC8F3BCF-950D-4BB1-BA93-9AAA0709201B}" dt="2024-03-22T17:00:20.714" v="11715" actId="15"/>
        <pc:sldMkLst>
          <pc:docMk/>
          <pc:sldMk cId="2550447735" sldId="404"/>
        </pc:sldMkLst>
        <pc:spChg chg="add mod">
          <ac:chgData name="Dave Gifford" userId="345ab7e114ca8476" providerId="LiveId" clId="{FC8F3BCF-950D-4BB1-BA93-9AAA0709201B}" dt="2024-03-22T16:58:57.696" v="11705" actId="20577"/>
          <ac:spMkLst>
            <pc:docMk/>
            <pc:sldMk cId="2550447735" sldId="404"/>
            <ac:spMk id="2" creationId="{4DEE1D15-C08E-556E-0427-48B4445436E0}"/>
          </ac:spMkLst>
        </pc:spChg>
        <pc:spChg chg="mod">
          <ac:chgData name="Dave Gifford" userId="345ab7e114ca8476" providerId="LiveId" clId="{FC8F3BCF-950D-4BB1-BA93-9AAA0709201B}" dt="2024-03-22T17:00:20.714" v="11715" actId="15"/>
          <ac:spMkLst>
            <pc:docMk/>
            <pc:sldMk cId="2550447735" sldId="404"/>
            <ac:spMk id="3" creationId="{6BF51C1D-368F-2A7A-7A73-FE289CB1A10C}"/>
          </ac:spMkLst>
        </pc:spChg>
      </pc:sldChg>
      <pc:sldChg chg="addSp modSp new mod">
        <pc:chgData name="Dave Gifford" userId="345ab7e114ca8476" providerId="LiveId" clId="{FC8F3BCF-950D-4BB1-BA93-9AAA0709201B}" dt="2024-03-22T17:32:02.553" v="12722" actId="20577"/>
        <pc:sldMkLst>
          <pc:docMk/>
          <pc:sldMk cId="3226295437" sldId="405"/>
        </pc:sldMkLst>
        <pc:spChg chg="add mod">
          <ac:chgData name="Dave Gifford" userId="345ab7e114ca8476" providerId="LiveId" clId="{FC8F3BCF-950D-4BB1-BA93-9AAA0709201B}" dt="2024-03-22T17:32:02.553" v="12722" actId="20577"/>
          <ac:spMkLst>
            <pc:docMk/>
            <pc:sldMk cId="3226295437" sldId="405"/>
            <ac:spMk id="3" creationId="{06BA02BC-6F55-542C-AA29-79EAD0483D39}"/>
          </ac:spMkLst>
        </pc:spChg>
        <pc:spChg chg="add mod">
          <ac:chgData name="Dave Gifford" userId="345ab7e114ca8476" providerId="LiveId" clId="{FC8F3BCF-950D-4BB1-BA93-9AAA0709201B}" dt="2024-03-22T17:10:25.378" v="11872" actId="1076"/>
          <ac:spMkLst>
            <pc:docMk/>
            <pc:sldMk cId="3226295437" sldId="405"/>
            <ac:spMk id="4" creationId="{2BFDC545-A060-960E-A03E-C03F357C8DE8}"/>
          </ac:spMkLst>
        </pc:spChg>
        <pc:spChg chg="add mod">
          <ac:chgData name="Dave Gifford" userId="345ab7e114ca8476" providerId="LiveId" clId="{FC8F3BCF-950D-4BB1-BA93-9AAA0709201B}" dt="2024-03-22T17:10:30.162" v="11873" actId="1076"/>
          <ac:spMkLst>
            <pc:docMk/>
            <pc:sldMk cId="3226295437" sldId="405"/>
            <ac:spMk id="5" creationId="{ABF49CC6-B7B9-5A27-DE7E-89D6CFD07B51}"/>
          </ac:spMkLst>
        </pc:spChg>
        <pc:spChg chg="add mod">
          <ac:chgData name="Dave Gifford" userId="345ab7e114ca8476" providerId="LiveId" clId="{FC8F3BCF-950D-4BB1-BA93-9AAA0709201B}" dt="2024-03-22T17:10:19.693" v="11871" actId="1076"/>
          <ac:spMkLst>
            <pc:docMk/>
            <pc:sldMk cId="3226295437" sldId="405"/>
            <ac:spMk id="6" creationId="{E1E16C66-299C-58C5-83D4-7EDA88B5EA8F}"/>
          </ac:spMkLst>
        </pc:spChg>
      </pc:sldChg>
      <pc:sldChg chg="addSp modSp new mod">
        <pc:chgData name="Dave Gifford" userId="345ab7e114ca8476" providerId="LiveId" clId="{FC8F3BCF-950D-4BB1-BA93-9AAA0709201B}" dt="2024-03-22T17:18:36.573" v="12029" actId="15"/>
        <pc:sldMkLst>
          <pc:docMk/>
          <pc:sldMk cId="2998672931" sldId="406"/>
        </pc:sldMkLst>
        <pc:spChg chg="add mod">
          <ac:chgData name="Dave Gifford" userId="345ab7e114ca8476" providerId="LiveId" clId="{FC8F3BCF-950D-4BB1-BA93-9AAA0709201B}" dt="2024-03-22T17:18:36.573" v="12029" actId="15"/>
          <ac:spMkLst>
            <pc:docMk/>
            <pc:sldMk cId="2998672931" sldId="406"/>
            <ac:spMk id="2" creationId="{3481B4D4-E876-7D90-F64E-4FCE800DD9F7}"/>
          </ac:spMkLst>
        </pc:spChg>
      </pc:sldChg>
      <pc:sldChg chg="addSp modSp new mod ord">
        <pc:chgData name="Dave Gifford" userId="345ab7e114ca8476" providerId="LiveId" clId="{FC8F3BCF-950D-4BB1-BA93-9AAA0709201B}" dt="2024-03-22T17:37:44.942" v="12732" actId="20577"/>
        <pc:sldMkLst>
          <pc:docMk/>
          <pc:sldMk cId="2487489932" sldId="407"/>
        </pc:sldMkLst>
        <pc:spChg chg="add mod">
          <ac:chgData name="Dave Gifford" userId="345ab7e114ca8476" providerId="LiveId" clId="{FC8F3BCF-950D-4BB1-BA93-9AAA0709201B}" dt="2024-03-22T17:24:02.766" v="12231" actId="20577"/>
          <ac:spMkLst>
            <pc:docMk/>
            <pc:sldMk cId="2487489932" sldId="407"/>
            <ac:spMk id="3" creationId="{7BF20375-0065-9DC6-E680-8D6320E53C56}"/>
          </ac:spMkLst>
        </pc:spChg>
        <pc:graphicFrameChg chg="add mod modGraphic">
          <ac:chgData name="Dave Gifford" userId="345ab7e114ca8476" providerId="LiveId" clId="{FC8F3BCF-950D-4BB1-BA93-9AAA0709201B}" dt="2024-03-22T17:37:44.942" v="12732" actId="20577"/>
          <ac:graphicFrameMkLst>
            <pc:docMk/>
            <pc:sldMk cId="2487489932" sldId="407"/>
            <ac:graphicFrameMk id="4" creationId="{E4E3A105-5CDD-162C-EAD5-4E4CB9230C6F}"/>
          </ac:graphicFrameMkLst>
        </pc:graphicFrameChg>
      </pc:sldChg>
      <pc:sldChg chg="addSp modSp new mod">
        <pc:chgData name="Dave Gifford" userId="345ab7e114ca8476" providerId="LiveId" clId="{FC8F3BCF-950D-4BB1-BA93-9AAA0709201B}" dt="2024-03-22T17:39:59.539" v="12776"/>
        <pc:sldMkLst>
          <pc:docMk/>
          <pc:sldMk cId="2697731332" sldId="408"/>
        </pc:sldMkLst>
        <pc:spChg chg="add mod">
          <ac:chgData name="Dave Gifford" userId="345ab7e114ca8476" providerId="LiveId" clId="{FC8F3BCF-950D-4BB1-BA93-9AAA0709201B}" dt="2024-03-22T17:25:03.425" v="12269" actId="20577"/>
          <ac:spMkLst>
            <pc:docMk/>
            <pc:sldMk cId="2697731332" sldId="408"/>
            <ac:spMk id="3" creationId="{CA0A7D37-03A3-0B54-E068-897E921DA381}"/>
          </ac:spMkLst>
        </pc:spChg>
        <pc:graphicFrameChg chg="add mod modGraphic">
          <ac:chgData name="Dave Gifford" userId="345ab7e114ca8476" providerId="LiveId" clId="{FC8F3BCF-950D-4BB1-BA93-9AAA0709201B}" dt="2024-03-22T17:39:56.682" v="12774" actId="20577"/>
          <ac:graphicFrameMkLst>
            <pc:docMk/>
            <pc:sldMk cId="2697731332" sldId="408"/>
            <ac:graphicFrameMk id="4" creationId="{F7557728-36D6-ED7D-7850-4587C307B88E}"/>
          </ac:graphicFrameMkLst>
        </pc:graphicFrameChg>
        <pc:graphicFrameChg chg="add mod">
          <ac:chgData name="Dave Gifford" userId="345ab7e114ca8476" providerId="LiveId" clId="{FC8F3BCF-950D-4BB1-BA93-9AAA0709201B}" dt="2024-03-22T17:39:59.539" v="12776"/>
          <ac:graphicFrameMkLst>
            <pc:docMk/>
            <pc:sldMk cId="2697731332" sldId="408"/>
            <ac:graphicFrameMk id="5" creationId="{B7961DB3-B896-4830-DF82-C4A27FF9DAAB}"/>
          </ac:graphicFrameMkLst>
        </pc:graphicFrameChg>
      </pc:sldChg>
      <pc:sldChg chg="modSp add mod">
        <pc:chgData name="Dave Gifford" userId="345ab7e114ca8476" providerId="LiveId" clId="{FC8F3BCF-950D-4BB1-BA93-9AAA0709201B}" dt="2024-03-22T17:39:50.671" v="12764" actId="20577"/>
        <pc:sldMkLst>
          <pc:docMk/>
          <pc:sldMk cId="2066276554" sldId="409"/>
        </pc:sldMkLst>
        <pc:graphicFrameChg chg="modGraphic">
          <ac:chgData name="Dave Gifford" userId="345ab7e114ca8476" providerId="LiveId" clId="{FC8F3BCF-950D-4BB1-BA93-9AAA0709201B}" dt="2024-03-22T17:39:50.671" v="12764" actId="20577"/>
          <ac:graphicFrameMkLst>
            <pc:docMk/>
            <pc:sldMk cId="2066276554" sldId="409"/>
            <ac:graphicFrameMk id="4" creationId="{F7557728-36D6-ED7D-7850-4587C307B88E}"/>
          </ac:graphicFrameMkLst>
        </pc:graphicFrameChg>
      </pc:sldChg>
      <pc:sldChg chg="modSp add mod">
        <pc:chgData name="Dave Gifford" userId="345ab7e114ca8476" providerId="LiveId" clId="{FC8F3BCF-950D-4BB1-BA93-9AAA0709201B}" dt="2024-03-22T17:39:39.339" v="12751" actId="20577"/>
        <pc:sldMkLst>
          <pc:docMk/>
          <pc:sldMk cId="4237783095" sldId="410"/>
        </pc:sldMkLst>
        <pc:graphicFrameChg chg="modGraphic">
          <ac:chgData name="Dave Gifford" userId="345ab7e114ca8476" providerId="LiveId" clId="{FC8F3BCF-950D-4BB1-BA93-9AAA0709201B}" dt="2024-03-22T17:39:39.339" v="12751" actId="20577"/>
          <ac:graphicFrameMkLst>
            <pc:docMk/>
            <pc:sldMk cId="4237783095" sldId="410"/>
            <ac:graphicFrameMk id="4" creationId="{F7557728-36D6-ED7D-7850-4587C307B88E}"/>
          </ac:graphicFrameMkLst>
        </pc:graphicFrameChg>
      </pc:sldChg>
      <pc:sldChg chg="modSp add mod">
        <pc:chgData name="Dave Gifford" userId="345ab7e114ca8476" providerId="LiveId" clId="{FC8F3BCF-950D-4BB1-BA93-9AAA0709201B}" dt="2024-03-22T17:39:42.304" v="12752" actId="20577"/>
        <pc:sldMkLst>
          <pc:docMk/>
          <pc:sldMk cId="325413648" sldId="411"/>
        </pc:sldMkLst>
        <pc:graphicFrameChg chg="modGraphic">
          <ac:chgData name="Dave Gifford" userId="345ab7e114ca8476" providerId="LiveId" clId="{FC8F3BCF-950D-4BB1-BA93-9AAA0709201B}" dt="2024-03-22T17:39:42.304" v="12752" actId="20577"/>
          <ac:graphicFrameMkLst>
            <pc:docMk/>
            <pc:sldMk cId="325413648" sldId="411"/>
            <ac:graphicFrameMk id="4" creationId="{F7557728-36D6-ED7D-7850-4587C307B88E}"/>
          </ac:graphicFrameMkLst>
        </pc:graphicFrameChg>
      </pc:sldChg>
      <pc:sldChg chg="modSp add mod">
        <pc:chgData name="Dave Gifford" userId="345ab7e114ca8476" providerId="LiveId" clId="{FC8F3BCF-950D-4BB1-BA93-9AAA0709201B}" dt="2024-03-22T17:30:12.327" v="12715" actId="20577"/>
        <pc:sldMkLst>
          <pc:docMk/>
          <pc:sldMk cId="509595154" sldId="412"/>
        </pc:sldMkLst>
        <pc:graphicFrameChg chg="modGraphic">
          <ac:chgData name="Dave Gifford" userId="345ab7e114ca8476" providerId="LiveId" clId="{FC8F3BCF-950D-4BB1-BA93-9AAA0709201B}" dt="2024-03-22T17:30:12.327" v="12715" actId="20577"/>
          <ac:graphicFrameMkLst>
            <pc:docMk/>
            <pc:sldMk cId="509595154" sldId="412"/>
            <ac:graphicFrameMk id="4" creationId="{F7557728-36D6-ED7D-7850-4587C307B88E}"/>
          </ac:graphicFrameMkLst>
        </pc:graphicFrameChg>
      </pc:sldChg>
      <pc:sldChg chg="addSp modSp new mod">
        <pc:chgData name="Dave Gifford" userId="345ab7e114ca8476" providerId="LiveId" clId="{FC8F3BCF-950D-4BB1-BA93-9AAA0709201B}" dt="2024-03-22T17:57:20.061" v="13021" actId="20577"/>
        <pc:sldMkLst>
          <pc:docMk/>
          <pc:sldMk cId="2294539114" sldId="413"/>
        </pc:sldMkLst>
        <pc:spChg chg="add mod">
          <ac:chgData name="Dave Gifford" userId="345ab7e114ca8476" providerId="LiveId" clId="{FC8F3BCF-950D-4BB1-BA93-9AAA0709201B}" dt="2024-03-22T17:57:20.061" v="13021" actId="20577"/>
          <ac:spMkLst>
            <pc:docMk/>
            <pc:sldMk cId="2294539114" sldId="413"/>
            <ac:spMk id="3" creationId="{41060BA4-803B-EA31-66FB-803E78C77D06}"/>
          </ac:spMkLst>
        </pc:spChg>
      </pc:sldChg>
      <pc:sldChg chg="addSp delSp modSp new mod ord">
        <pc:chgData name="Dave Gifford" userId="345ab7e114ca8476" providerId="LiveId" clId="{FC8F3BCF-950D-4BB1-BA93-9AAA0709201B}" dt="2024-03-22T18:51:48.391" v="13322" actId="207"/>
        <pc:sldMkLst>
          <pc:docMk/>
          <pc:sldMk cId="383967650" sldId="414"/>
        </pc:sldMkLst>
        <pc:spChg chg="add mod">
          <ac:chgData name="Dave Gifford" userId="345ab7e114ca8476" providerId="LiveId" clId="{FC8F3BCF-950D-4BB1-BA93-9AAA0709201B}" dt="2024-03-22T18:32:10.763" v="13030"/>
          <ac:spMkLst>
            <pc:docMk/>
            <pc:sldMk cId="383967650" sldId="414"/>
            <ac:spMk id="3" creationId="{8AF5339C-8A53-86A4-A5A8-1389592380BF}"/>
          </ac:spMkLst>
        </pc:spChg>
        <pc:spChg chg="add mod">
          <ac:chgData name="Dave Gifford" userId="345ab7e114ca8476" providerId="LiveId" clId="{FC8F3BCF-950D-4BB1-BA93-9AAA0709201B}" dt="2024-03-22T18:51:44.022" v="13321" actId="207"/>
          <ac:spMkLst>
            <pc:docMk/>
            <pc:sldMk cId="383967650" sldId="414"/>
            <ac:spMk id="5" creationId="{A6DC98A5-3EB8-2408-93A8-07F5193CF133}"/>
          </ac:spMkLst>
        </pc:spChg>
        <pc:spChg chg="add mod">
          <ac:chgData name="Dave Gifford" userId="345ab7e114ca8476" providerId="LiveId" clId="{FC8F3BCF-950D-4BB1-BA93-9AAA0709201B}" dt="2024-03-22T18:51:48.391" v="13322" actId="207"/>
          <ac:spMkLst>
            <pc:docMk/>
            <pc:sldMk cId="383967650" sldId="414"/>
            <ac:spMk id="7" creationId="{D4158C56-9DE6-E375-2B70-765EB1C0B27E}"/>
          </ac:spMkLst>
        </pc:spChg>
        <pc:spChg chg="add mod">
          <ac:chgData name="Dave Gifford" userId="345ab7e114ca8476" providerId="LiveId" clId="{FC8F3BCF-950D-4BB1-BA93-9AAA0709201B}" dt="2024-03-22T18:42:07.633" v="13244" actId="255"/>
          <ac:spMkLst>
            <pc:docMk/>
            <pc:sldMk cId="383967650" sldId="414"/>
            <ac:spMk id="8" creationId="{F2913367-35A8-855E-2E95-5442AE250EEE}"/>
          </ac:spMkLst>
        </pc:spChg>
        <pc:graphicFrameChg chg="add mod">
          <ac:chgData name="Dave Gifford" userId="345ab7e114ca8476" providerId="LiveId" clId="{FC8F3BCF-950D-4BB1-BA93-9AAA0709201B}" dt="2024-03-22T18:32:10.144" v="13029" actId="1076"/>
          <ac:graphicFrameMkLst>
            <pc:docMk/>
            <pc:sldMk cId="383967650" sldId="414"/>
            <ac:graphicFrameMk id="2" creationId="{75031DF4-6A86-B140-B833-4B4C5C1177F0}"/>
          </ac:graphicFrameMkLst>
        </pc:graphicFrameChg>
        <pc:graphicFrameChg chg="add del mod modGraphic">
          <ac:chgData name="Dave Gifford" userId="345ab7e114ca8476" providerId="LiveId" clId="{FC8F3BCF-950D-4BB1-BA93-9AAA0709201B}" dt="2024-03-22T18:34:27.649" v="13116" actId="478"/>
          <ac:graphicFrameMkLst>
            <pc:docMk/>
            <pc:sldMk cId="383967650" sldId="414"/>
            <ac:graphicFrameMk id="4" creationId="{28493AF6-8652-07CB-CECD-4E707CEC727C}"/>
          </ac:graphicFrameMkLst>
        </pc:graphicFrameChg>
      </pc:sldChg>
      <pc:sldChg chg="new del">
        <pc:chgData name="Dave Gifford" userId="345ab7e114ca8476" providerId="LiveId" clId="{FC8F3BCF-950D-4BB1-BA93-9AAA0709201B}" dt="2024-03-22T17:59:04.318" v="13023" actId="680"/>
        <pc:sldMkLst>
          <pc:docMk/>
          <pc:sldMk cId="3029089005" sldId="414"/>
        </pc:sldMkLst>
      </pc:sldChg>
      <pc:sldChg chg="addSp modSp new mod">
        <pc:chgData name="Dave Gifford" userId="345ab7e114ca8476" providerId="LiveId" clId="{FC8F3BCF-950D-4BB1-BA93-9AAA0709201B}" dt="2024-03-22T18:58:34.223" v="13384" actId="207"/>
        <pc:sldMkLst>
          <pc:docMk/>
          <pc:sldMk cId="185020386" sldId="415"/>
        </pc:sldMkLst>
        <pc:spChg chg="add mod">
          <ac:chgData name="Dave Gifford" userId="345ab7e114ca8476" providerId="LiveId" clId="{FC8F3BCF-950D-4BB1-BA93-9AAA0709201B}" dt="2024-03-22T18:57:48.198" v="13373" actId="207"/>
          <ac:spMkLst>
            <pc:docMk/>
            <pc:sldMk cId="185020386" sldId="415"/>
            <ac:spMk id="3" creationId="{4D6C08AA-F3D0-AC88-F7DB-DE0CA1504510}"/>
          </ac:spMkLst>
        </pc:spChg>
        <pc:spChg chg="add mod">
          <ac:chgData name="Dave Gifford" userId="345ab7e114ca8476" providerId="LiveId" clId="{FC8F3BCF-950D-4BB1-BA93-9AAA0709201B}" dt="2024-03-22T18:58:34.223" v="13384" actId="207"/>
          <ac:spMkLst>
            <pc:docMk/>
            <pc:sldMk cId="185020386" sldId="415"/>
            <ac:spMk id="5" creationId="{13AF3907-FEFF-8873-4480-37C04F14BB09}"/>
          </ac:spMkLst>
        </pc:spChg>
        <pc:spChg chg="add mod">
          <ac:chgData name="Dave Gifford" userId="345ab7e114ca8476" providerId="LiveId" clId="{FC8F3BCF-950D-4BB1-BA93-9AAA0709201B}" dt="2024-03-22T18:58:17.975" v="13381" actId="20577"/>
          <ac:spMkLst>
            <pc:docMk/>
            <pc:sldMk cId="185020386" sldId="415"/>
            <ac:spMk id="7" creationId="{B448233E-9566-0CBB-F0E9-BF27BF96C5D4}"/>
          </ac:spMkLst>
        </pc:spChg>
      </pc:sldChg>
      <pc:sldChg chg="modSp add mod">
        <pc:chgData name="Dave Gifford" userId="345ab7e114ca8476" providerId="LiveId" clId="{FC8F3BCF-950D-4BB1-BA93-9AAA0709201B}" dt="2024-03-22T20:27:59.534" v="13425" actId="20577"/>
        <pc:sldMkLst>
          <pc:docMk/>
          <pc:sldMk cId="1352525369" sldId="416"/>
        </pc:sldMkLst>
        <pc:spChg chg="mod">
          <ac:chgData name="Dave Gifford" userId="345ab7e114ca8476" providerId="LiveId" clId="{FC8F3BCF-950D-4BB1-BA93-9AAA0709201B}" dt="2024-03-22T20:27:59.534" v="13425" actId="20577"/>
          <ac:spMkLst>
            <pc:docMk/>
            <pc:sldMk cId="1352525369" sldId="416"/>
            <ac:spMk id="2" creationId="{ABD2615A-03DD-344C-CDB4-86AD167FEA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71B52-D4E4-4764-8131-8E913C2BE875}"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914C6-D3F4-4234-8E7A-335ED5C50691}" type="slidenum">
              <a:rPr lang="en-US" smtClean="0"/>
              <a:t>‹#›</a:t>
            </a:fld>
            <a:endParaRPr lang="en-US"/>
          </a:p>
        </p:txBody>
      </p:sp>
    </p:spTree>
    <p:extLst>
      <p:ext uri="{BB962C8B-B14F-4D97-AF65-F5344CB8AC3E}">
        <p14:creationId xmlns:p14="http://schemas.microsoft.com/office/powerpoint/2010/main" val="282354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9914C6-D3F4-4234-8E7A-335ED5C50691}" type="slidenum">
              <a:rPr lang="en-US" smtClean="0"/>
              <a:t>2</a:t>
            </a:fld>
            <a:endParaRPr lang="en-US"/>
          </a:p>
        </p:txBody>
      </p:sp>
    </p:spTree>
    <p:extLst>
      <p:ext uri="{BB962C8B-B14F-4D97-AF65-F5344CB8AC3E}">
        <p14:creationId xmlns:p14="http://schemas.microsoft.com/office/powerpoint/2010/main" val="18526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901D-9D28-3A1B-623F-950BA3F68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44ED8D-0AE0-4CD5-5238-E1BDFCBE6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7B0E9-7D05-0760-4B56-26D3F1523728}"/>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5" name="Footer Placeholder 4">
            <a:extLst>
              <a:ext uri="{FF2B5EF4-FFF2-40B4-BE49-F238E27FC236}">
                <a16:creationId xmlns:a16="http://schemas.microsoft.com/office/drawing/2014/main" id="{B5672214-9ED0-24DF-0892-CE74F3D1A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2448C-D17A-4625-0009-FA54D9528E5A}"/>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138579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E763-1BEB-240E-AA58-916683F5BA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BDE000-45E3-9950-9397-A00F802AD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5E97E-C988-1C1F-81B9-F154BFE415D0}"/>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5" name="Footer Placeholder 4">
            <a:extLst>
              <a:ext uri="{FF2B5EF4-FFF2-40B4-BE49-F238E27FC236}">
                <a16:creationId xmlns:a16="http://schemas.microsoft.com/office/drawing/2014/main" id="{CC0F8B44-C75F-5C98-C37A-DC5F22091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9F22C-1047-81C8-EA9D-FBB8B7980DF7}"/>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235974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05192-9430-3CBF-7BF0-BF5ACDB56E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616CA9-D7CD-E0A6-D537-81900FEBF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5AF65-6620-1379-09A3-7425E1D8DD21}"/>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5" name="Footer Placeholder 4">
            <a:extLst>
              <a:ext uri="{FF2B5EF4-FFF2-40B4-BE49-F238E27FC236}">
                <a16:creationId xmlns:a16="http://schemas.microsoft.com/office/drawing/2014/main" id="{C70A12F3-23E9-3DD1-3B25-60563078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6A9FC-A5D9-129C-C0FE-F2B8BB48D2AD}"/>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428810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931E-8EE1-32D5-88B8-E4A9D3C27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2E4C2-6383-A76A-E799-DE992832AD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89256-2021-520F-11BE-1C3FC942E1CB}"/>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5" name="Footer Placeholder 4">
            <a:extLst>
              <a:ext uri="{FF2B5EF4-FFF2-40B4-BE49-F238E27FC236}">
                <a16:creationId xmlns:a16="http://schemas.microsoft.com/office/drawing/2014/main" id="{8394EB83-81C0-0BAC-FCD2-B1F99101F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0B0AE-3893-EC30-2A0F-89B01C9EA29C}"/>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233123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E430-EA34-A07F-9DFF-6F71E0F1F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D7E93-5A0B-E14F-2F21-FC688AFCFF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8EC21-BC9C-BBC0-5D9E-942FE10A46A6}"/>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5" name="Footer Placeholder 4">
            <a:extLst>
              <a:ext uri="{FF2B5EF4-FFF2-40B4-BE49-F238E27FC236}">
                <a16:creationId xmlns:a16="http://schemas.microsoft.com/office/drawing/2014/main" id="{32A4FC14-BC37-FEA2-DA32-891F1E868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08AC5-63C8-D94A-E4F1-CF5443401D66}"/>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346640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4ADB-D2CA-4445-44E1-D7E89CB53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9FB49-BF00-796B-8442-469F8D1ED3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05869-7F2E-8A79-0227-0B0C1DA4B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DE214A-0787-01B5-9FA5-01B2CF7FB772}"/>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6" name="Footer Placeholder 5">
            <a:extLst>
              <a:ext uri="{FF2B5EF4-FFF2-40B4-BE49-F238E27FC236}">
                <a16:creationId xmlns:a16="http://schemas.microsoft.com/office/drawing/2014/main" id="{3001BDD0-038D-B120-00EE-7D3A775EA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9B94-C680-C36C-52A3-D934E6636CF8}"/>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419396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2CB-CE67-8762-8AAF-86411626D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EFDCA-2F7D-B681-35F4-F0081B74C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5F43FB-A171-254A-3B8C-2724159B0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C428EF-E145-93B3-2133-54895352E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A2E11-AF73-1BAD-7EF6-90F879F48A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76DFE-A38F-203C-B3B4-F02AF25A3EF7}"/>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8" name="Footer Placeholder 7">
            <a:extLst>
              <a:ext uri="{FF2B5EF4-FFF2-40B4-BE49-F238E27FC236}">
                <a16:creationId xmlns:a16="http://schemas.microsoft.com/office/drawing/2014/main" id="{A9B8B2AD-5233-0BAC-8DB5-B77B331712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A41A9E-27DA-CA06-8F6C-E13AEC785053}"/>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33484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1DF1-4867-47AD-2F22-9E54B1160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4EC97D-9193-1139-7B09-6DF3F062B177}"/>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4" name="Footer Placeholder 3">
            <a:extLst>
              <a:ext uri="{FF2B5EF4-FFF2-40B4-BE49-F238E27FC236}">
                <a16:creationId xmlns:a16="http://schemas.microsoft.com/office/drawing/2014/main" id="{54A4E6F8-FA82-4DF8-0198-FFFBC19246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3744FA-B426-C2FE-A9D6-3F72894F2C8F}"/>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89269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39B71-F76C-772E-F866-B8941E6F62CD}"/>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3" name="Footer Placeholder 2">
            <a:extLst>
              <a:ext uri="{FF2B5EF4-FFF2-40B4-BE49-F238E27FC236}">
                <a16:creationId xmlns:a16="http://schemas.microsoft.com/office/drawing/2014/main" id="{4910BFAE-EACF-C548-C251-877585FEC4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0A311-FAB4-15D2-C921-8C02DC21DFA8}"/>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314472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8BD3-F6F6-149B-EBBD-81AA77DC5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93601-F426-EA3F-7268-B000FF4CD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86ECF-8D5D-BA15-BC3E-3A78330FB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E390C-4917-E6FA-A5B1-2AC876EBB6FF}"/>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6" name="Footer Placeholder 5">
            <a:extLst>
              <a:ext uri="{FF2B5EF4-FFF2-40B4-BE49-F238E27FC236}">
                <a16:creationId xmlns:a16="http://schemas.microsoft.com/office/drawing/2014/main" id="{309F1A7B-F3DF-D24C-6131-BA664D647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3B2E9-9346-FBDE-8235-C50251F6CB76}"/>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954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2663-AC0A-4449-9ABE-9B1DB8305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0D250A-4A6C-2FF7-894E-DD95CF3E6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08FC1-A238-0058-CC40-E06603AF0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531EF-DF27-A1BF-8AB3-D71B871501F8}"/>
              </a:ext>
            </a:extLst>
          </p:cNvPr>
          <p:cNvSpPr>
            <a:spLocks noGrp="1"/>
          </p:cNvSpPr>
          <p:nvPr>
            <p:ph type="dt" sz="half" idx="10"/>
          </p:nvPr>
        </p:nvSpPr>
        <p:spPr/>
        <p:txBody>
          <a:bodyPr/>
          <a:lstStyle/>
          <a:p>
            <a:fld id="{F1878787-D99F-4529-A6C1-D5B3715C6087}" type="datetimeFigureOut">
              <a:rPr lang="en-US" smtClean="0"/>
              <a:t>3/22/2024</a:t>
            </a:fld>
            <a:endParaRPr lang="en-US"/>
          </a:p>
        </p:txBody>
      </p:sp>
      <p:sp>
        <p:nvSpPr>
          <p:cNvPr id="6" name="Footer Placeholder 5">
            <a:extLst>
              <a:ext uri="{FF2B5EF4-FFF2-40B4-BE49-F238E27FC236}">
                <a16:creationId xmlns:a16="http://schemas.microsoft.com/office/drawing/2014/main" id="{DC69EEF1-181F-D6F2-773F-EF57CAA65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115B-78CE-2F70-A93F-77AF6248241A}"/>
              </a:ext>
            </a:extLst>
          </p:cNvPr>
          <p:cNvSpPr>
            <a:spLocks noGrp="1"/>
          </p:cNvSpPr>
          <p:nvPr>
            <p:ph type="sldNum" sz="quarter" idx="12"/>
          </p:nvPr>
        </p:nvSpPr>
        <p:spPr/>
        <p:txBody>
          <a:bodyPr/>
          <a:lstStyle/>
          <a:p>
            <a:fld id="{7B0DA971-72B5-496A-863A-68445CAF261B}" type="slidenum">
              <a:rPr lang="en-US" smtClean="0"/>
              <a:t>‹#›</a:t>
            </a:fld>
            <a:endParaRPr lang="en-US"/>
          </a:p>
        </p:txBody>
      </p:sp>
    </p:spTree>
    <p:extLst>
      <p:ext uri="{BB962C8B-B14F-4D97-AF65-F5344CB8AC3E}">
        <p14:creationId xmlns:p14="http://schemas.microsoft.com/office/powerpoint/2010/main" val="236427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E4B34-6A50-0E26-E785-35AA78735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0C562F-EE14-FB35-28BB-447C3B653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8BBA5-4332-665B-E438-9EC89BECD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878787-D99F-4529-A6C1-D5B3715C6087}" type="datetimeFigureOut">
              <a:rPr lang="en-US" smtClean="0"/>
              <a:t>3/22/2024</a:t>
            </a:fld>
            <a:endParaRPr lang="en-US"/>
          </a:p>
        </p:txBody>
      </p:sp>
      <p:sp>
        <p:nvSpPr>
          <p:cNvPr id="5" name="Footer Placeholder 4">
            <a:extLst>
              <a:ext uri="{FF2B5EF4-FFF2-40B4-BE49-F238E27FC236}">
                <a16:creationId xmlns:a16="http://schemas.microsoft.com/office/drawing/2014/main" id="{F1A9D3EB-6682-62D1-DFE6-A655078A0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F16CDD-E20E-9F4F-0EAA-766797DED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0DA971-72B5-496A-863A-68445CAF261B}" type="slidenum">
              <a:rPr lang="en-US" smtClean="0"/>
              <a:t>‹#›</a:t>
            </a:fld>
            <a:endParaRPr lang="en-US"/>
          </a:p>
        </p:txBody>
      </p:sp>
    </p:spTree>
    <p:extLst>
      <p:ext uri="{BB962C8B-B14F-4D97-AF65-F5344CB8AC3E}">
        <p14:creationId xmlns:p14="http://schemas.microsoft.com/office/powerpoint/2010/main" val="417616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B13C6B1-E991-1EA5-D275-2F2894DF86DC}"/>
              </a:ext>
            </a:extLst>
          </p:cNvPr>
          <p:cNvSpPr txBox="1"/>
          <p:nvPr/>
        </p:nvSpPr>
        <p:spPr>
          <a:xfrm>
            <a:off x="595085" y="667656"/>
            <a:ext cx="5950857" cy="4154984"/>
          </a:xfrm>
          <a:prstGeom prst="rect">
            <a:avLst/>
          </a:prstGeom>
          <a:noFill/>
        </p:spPr>
        <p:txBody>
          <a:bodyPr wrap="square" rtlCol="0">
            <a:spAutoFit/>
          </a:bodyPr>
          <a:lstStyle/>
          <a:p>
            <a:r>
              <a:rPr lang="en-US" sz="8800" b="1" dirty="0">
                <a:solidFill>
                  <a:srgbClr val="3C08CE"/>
                </a:solidFill>
                <a:latin typeface="Source Sans Pro" panose="020B0503030403020204" pitchFamily="34" charset="0"/>
                <a:ea typeface="Source Sans Pro" panose="020B0503030403020204" pitchFamily="34" charset="0"/>
              </a:rPr>
              <a:t>La carta </a:t>
            </a:r>
          </a:p>
          <a:p>
            <a:r>
              <a:rPr lang="en-US" sz="8800" b="1" dirty="0">
                <a:solidFill>
                  <a:srgbClr val="3C08CE"/>
                </a:solidFill>
                <a:latin typeface="Source Sans Pro" panose="020B0503030403020204" pitchFamily="34" charset="0"/>
                <a:ea typeface="Source Sans Pro" panose="020B0503030403020204" pitchFamily="34" charset="0"/>
              </a:rPr>
              <a:t>de Pablo </a:t>
            </a:r>
          </a:p>
          <a:p>
            <a:r>
              <a:rPr lang="en-US" sz="8800" b="1" dirty="0">
                <a:solidFill>
                  <a:srgbClr val="3C08CE"/>
                </a:solidFill>
                <a:latin typeface="Source Sans Pro" panose="020B0503030403020204" pitchFamily="34" charset="0"/>
                <a:ea typeface="Source Sans Pro" panose="020B0503030403020204" pitchFamily="34" charset="0"/>
              </a:rPr>
              <a:t>a Tito</a:t>
            </a:r>
          </a:p>
        </p:txBody>
      </p:sp>
      <p:sp>
        <p:nvSpPr>
          <p:cNvPr id="11" name="TextBox 10">
            <a:extLst>
              <a:ext uri="{FF2B5EF4-FFF2-40B4-BE49-F238E27FC236}">
                <a16:creationId xmlns:a16="http://schemas.microsoft.com/office/drawing/2014/main" id="{53C15B4B-8A1D-A8C7-AD84-59EAF93E78FE}"/>
              </a:ext>
            </a:extLst>
          </p:cNvPr>
          <p:cNvSpPr txBox="1"/>
          <p:nvPr/>
        </p:nvSpPr>
        <p:spPr>
          <a:xfrm>
            <a:off x="7939315" y="4223657"/>
            <a:ext cx="11176000" cy="2308324"/>
          </a:xfrm>
          <a:prstGeom prst="rect">
            <a:avLst/>
          </a:prstGeom>
          <a:noFill/>
        </p:spPr>
        <p:txBody>
          <a:bodyPr wrap="square" rtlCol="0">
            <a:spAutoFit/>
          </a:bodyPr>
          <a:lstStyle/>
          <a:p>
            <a:r>
              <a:rPr lang="en-US" sz="3600" b="1" i="1" dirty="0">
                <a:solidFill>
                  <a:srgbClr val="3C08CE"/>
                </a:solidFill>
                <a:latin typeface="Source Sans Pro" panose="020B0503030403020204" pitchFamily="34" charset="0"/>
                <a:ea typeface="Source Sans Pro" panose="020B0503030403020204" pitchFamily="34" charset="0"/>
              </a:rPr>
              <a:t>Rev. David Gifford</a:t>
            </a:r>
          </a:p>
          <a:p>
            <a:r>
              <a:rPr lang="en-US" sz="3600" b="1" i="1" dirty="0">
                <a:solidFill>
                  <a:srgbClr val="3C08CE"/>
                </a:solidFill>
                <a:latin typeface="Source Sans Pro" panose="020B0503030403020204" pitchFamily="34" charset="0"/>
                <a:ea typeface="Source Sans Pro" panose="020B0503030403020204" pitchFamily="34" charset="0"/>
              </a:rPr>
              <a:t>Marzo de 2024</a:t>
            </a:r>
          </a:p>
          <a:p>
            <a:r>
              <a:rPr lang="en-US" sz="3600" b="1" i="1" dirty="0">
                <a:solidFill>
                  <a:srgbClr val="3C08CE"/>
                </a:solidFill>
                <a:latin typeface="Source Sans Pro" panose="020B0503030403020204" pitchFamily="34" charset="0"/>
                <a:ea typeface="Source Sans Pro" panose="020B0503030403020204" pitchFamily="34" charset="0"/>
              </a:rPr>
              <a:t>Santiago, N.L.</a:t>
            </a:r>
          </a:p>
          <a:p>
            <a:r>
              <a:rPr lang="en-US" sz="3600" b="1" i="1" dirty="0">
                <a:solidFill>
                  <a:srgbClr val="3C08CE"/>
                </a:solidFill>
                <a:latin typeface="Source Sans Pro" panose="020B0503030403020204" pitchFamily="34" charset="0"/>
                <a:ea typeface="Source Sans Pro" panose="020B0503030403020204" pitchFamily="34" charset="0"/>
              </a:rPr>
              <a:t>COMPA </a:t>
            </a:r>
            <a:r>
              <a:rPr lang="en-US" sz="3600" b="1" i="1" dirty="0" err="1">
                <a:solidFill>
                  <a:srgbClr val="3C08CE"/>
                </a:solidFill>
                <a:latin typeface="Source Sans Pro" panose="020B0503030403020204" pitchFamily="34" charset="0"/>
                <a:ea typeface="Source Sans Pro" panose="020B0503030403020204" pitchFamily="34" charset="0"/>
              </a:rPr>
              <a:t>Noreste</a:t>
            </a:r>
            <a:endParaRPr lang="en-US" sz="36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9501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5509200"/>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Pablo:</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cuarto viaje misionero de Pablo</a:t>
            </a: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Nicópolis (3.12)</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638122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788162"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3</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Éramos igual que los inconversos</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Cristo nos salvó por su misericordia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Tenemos la esperanza de la vida eterna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del provecho y la utilidad</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35297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28A9A1-43E5-04AE-F87D-072CD723B03A}"/>
              </a:ext>
            </a:extLst>
          </p:cNvPr>
          <p:cNvSpPr txBox="1"/>
          <p:nvPr/>
        </p:nvSpPr>
        <p:spPr>
          <a:xfrm>
            <a:off x="641684" y="615094"/>
            <a:ext cx="10668000" cy="5693866"/>
          </a:xfrm>
          <a:prstGeom prst="rect">
            <a:avLst/>
          </a:prstGeom>
          <a:noFill/>
        </p:spPr>
        <p:txBody>
          <a:bodyPr wrap="square">
            <a:spAutoFit/>
          </a:bodyPr>
          <a:lstStyle/>
          <a:p>
            <a:r>
              <a:rPr lang="es-ES" sz="2800" b="1" dirty="0">
                <a:latin typeface="Source Sans Pro" panose="020B0503030403020204" pitchFamily="34" charset="0"/>
                <a:ea typeface="Source Sans Pro" panose="020B0503030403020204" pitchFamily="34" charset="0"/>
              </a:rPr>
              <a:t>Recuérdales a todos que deben mostrarse obedientes y sumisos ante los gobernantes y las autoridades. Siempre deben estar dispuestos a hacer lo bueno: a no hablar mal de nadie, sino a buscar la paz y ser respetuosos, demostrando plena humildad en su trato </a:t>
            </a:r>
            <a:r>
              <a:rPr lang="es-ES" sz="2800" b="1" dirty="0">
                <a:solidFill>
                  <a:srgbClr val="C00000"/>
                </a:solidFill>
                <a:latin typeface="Source Sans Pro" panose="020B0503030403020204" pitchFamily="34" charset="0"/>
                <a:ea typeface="Source Sans Pro" panose="020B0503030403020204" pitchFamily="34" charset="0"/>
              </a:rPr>
              <a:t>con todo el mundo</a:t>
            </a:r>
            <a:r>
              <a:rPr lang="es-ES" sz="2800" b="1" dirty="0">
                <a:latin typeface="Source Sans Pro" panose="020B0503030403020204" pitchFamily="34" charset="0"/>
                <a:ea typeface="Source Sans Pro" panose="020B0503030403020204" pitchFamily="34" charset="0"/>
              </a:rPr>
              <a:t>. (3.1-2)</a:t>
            </a:r>
          </a:p>
          <a:p>
            <a:endParaRPr lang="es-ES" sz="2800" b="1" dirty="0">
              <a:latin typeface="Source Sans Pro" panose="020B0503030403020204" pitchFamily="34" charset="0"/>
              <a:ea typeface="Source Sans Pro" panose="020B0503030403020204" pitchFamily="34" charset="0"/>
            </a:endParaRPr>
          </a:p>
          <a:p>
            <a:endParaRPr lang="es-ES" sz="2800" b="1" dirty="0">
              <a:latin typeface="Source Sans Pro" panose="020B0503030403020204" pitchFamily="34" charset="0"/>
              <a:ea typeface="Source Sans Pro" panose="020B0503030403020204" pitchFamily="34" charset="0"/>
            </a:endParaRPr>
          </a:p>
          <a:p>
            <a:r>
              <a:rPr lang="es-ES" sz="2800" b="1" dirty="0">
                <a:latin typeface="Source Sans Pro" panose="020B0503030403020204" pitchFamily="34" charset="0"/>
                <a:ea typeface="Source Sans Pro" panose="020B0503030403020204" pitchFamily="34" charset="0"/>
              </a:rPr>
              <a:t>[Porque] </a:t>
            </a:r>
            <a:r>
              <a:rPr lang="es-ES" sz="2800" b="1" dirty="0">
                <a:solidFill>
                  <a:srgbClr val="3C08CE"/>
                </a:solidFill>
                <a:latin typeface="Source Sans Pro" panose="020B0503030403020204" pitchFamily="34" charset="0"/>
                <a:ea typeface="Source Sans Pro" panose="020B0503030403020204" pitchFamily="34" charset="0"/>
              </a:rPr>
              <a:t>En otro tiempo </a:t>
            </a:r>
            <a:r>
              <a:rPr lang="es-ES" sz="2800" b="1" dirty="0">
                <a:latin typeface="Source Sans Pro" panose="020B0503030403020204" pitchFamily="34" charset="0"/>
                <a:ea typeface="Source Sans Pro" panose="020B0503030403020204" pitchFamily="34" charset="0"/>
              </a:rPr>
              <a:t>también nosotros </a:t>
            </a:r>
            <a:r>
              <a:rPr lang="es-ES" sz="2800" b="1" dirty="0">
                <a:solidFill>
                  <a:srgbClr val="C00000"/>
                </a:solidFill>
                <a:latin typeface="Source Sans Pro" panose="020B0503030403020204" pitchFamily="34" charset="0"/>
                <a:ea typeface="Source Sans Pro" panose="020B0503030403020204" pitchFamily="34" charset="0"/>
              </a:rPr>
              <a:t>éramos</a:t>
            </a:r>
            <a:r>
              <a:rPr lang="es-ES" sz="2800" b="1" dirty="0">
                <a:latin typeface="Source Sans Pro" panose="020B0503030403020204" pitchFamily="34" charset="0"/>
                <a:ea typeface="Source Sans Pro" panose="020B0503030403020204" pitchFamily="34" charset="0"/>
              </a:rPr>
              <a:t> necios y desobedientes. </a:t>
            </a:r>
            <a:r>
              <a:rPr lang="es-ES" sz="2800" b="1" dirty="0">
                <a:solidFill>
                  <a:srgbClr val="C00000"/>
                </a:solidFill>
                <a:latin typeface="Source Sans Pro" panose="020B0503030403020204" pitchFamily="34" charset="0"/>
                <a:ea typeface="Source Sans Pro" panose="020B0503030403020204" pitchFamily="34" charset="0"/>
              </a:rPr>
              <a:t>Estábamos</a:t>
            </a:r>
            <a:r>
              <a:rPr lang="es-ES" sz="2800" b="1" dirty="0">
                <a:latin typeface="Source Sans Pro" panose="020B0503030403020204" pitchFamily="34" charset="0"/>
                <a:ea typeface="Source Sans Pro" panose="020B0503030403020204" pitchFamily="34" charset="0"/>
              </a:rPr>
              <a:t> descarriados y </a:t>
            </a:r>
            <a:r>
              <a:rPr lang="es-ES" sz="2800" b="1" dirty="0">
                <a:solidFill>
                  <a:srgbClr val="C00000"/>
                </a:solidFill>
                <a:latin typeface="Source Sans Pro" panose="020B0503030403020204" pitchFamily="34" charset="0"/>
                <a:ea typeface="Source Sans Pro" panose="020B0503030403020204" pitchFamily="34" charset="0"/>
              </a:rPr>
              <a:t>éramos </a:t>
            </a:r>
            <a:r>
              <a:rPr lang="es-ES" sz="2800" b="1" dirty="0">
                <a:latin typeface="Source Sans Pro" panose="020B0503030403020204" pitchFamily="34" charset="0"/>
                <a:ea typeface="Source Sans Pro" panose="020B0503030403020204" pitchFamily="34" charset="0"/>
              </a:rPr>
              <a:t>esclavos de todo género de pasiones y placeres. </a:t>
            </a:r>
            <a:r>
              <a:rPr lang="es-ES" sz="2800" b="1" dirty="0">
                <a:solidFill>
                  <a:srgbClr val="C00000"/>
                </a:solidFill>
                <a:latin typeface="Source Sans Pro" panose="020B0503030403020204" pitchFamily="34" charset="0"/>
                <a:ea typeface="Source Sans Pro" panose="020B0503030403020204" pitchFamily="34" charset="0"/>
              </a:rPr>
              <a:t>Vivíamos </a:t>
            </a:r>
            <a:r>
              <a:rPr lang="es-ES" sz="2800" b="1" dirty="0">
                <a:latin typeface="Source Sans Pro" panose="020B0503030403020204" pitchFamily="34" charset="0"/>
                <a:ea typeface="Source Sans Pro" panose="020B0503030403020204" pitchFamily="34" charset="0"/>
              </a:rPr>
              <a:t>en la malicia y en la envidia. </a:t>
            </a:r>
            <a:r>
              <a:rPr lang="es-ES" sz="2800" b="1" dirty="0">
                <a:solidFill>
                  <a:srgbClr val="C00000"/>
                </a:solidFill>
                <a:latin typeface="Source Sans Pro" panose="020B0503030403020204" pitchFamily="34" charset="0"/>
                <a:ea typeface="Source Sans Pro" panose="020B0503030403020204" pitchFamily="34" charset="0"/>
              </a:rPr>
              <a:t>Éramos </a:t>
            </a:r>
            <a:r>
              <a:rPr lang="es-ES" sz="2800" b="1" dirty="0">
                <a:latin typeface="Source Sans Pro" panose="020B0503030403020204" pitchFamily="34" charset="0"/>
                <a:ea typeface="Source Sans Pro" panose="020B0503030403020204" pitchFamily="34" charset="0"/>
              </a:rPr>
              <a:t>detestables y nos odiábamos unos a otros. </a:t>
            </a:r>
            <a:r>
              <a:rPr lang="es-ES" sz="2800" b="1" dirty="0">
                <a:solidFill>
                  <a:srgbClr val="3C08CE"/>
                </a:solidFill>
                <a:latin typeface="Source Sans Pro" panose="020B0503030403020204" pitchFamily="34" charset="0"/>
                <a:ea typeface="Source Sans Pro" panose="020B0503030403020204" pitchFamily="34" charset="0"/>
              </a:rPr>
              <a:t>Pero cuando se manifestaron </a:t>
            </a:r>
            <a:r>
              <a:rPr lang="es-ES" sz="2800" b="1" dirty="0">
                <a:latin typeface="Source Sans Pro" panose="020B0503030403020204" pitchFamily="34" charset="0"/>
                <a:ea typeface="Source Sans Pro" panose="020B0503030403020204" pitchFamily="34" charset="0"/>
              </a:rPr>
              <a:t>la bondad y el amor de Dios nuestro Salvador, </a:t>
            </a:r>
            <a:r>
              <a:rPr lang="es-ES" sz="2800" b="1" dirty="0">
                <a:solidFill>
                  <a:srgbClr val="C00000"/>
                </a:solidFill>
                <a:latin typeface="Source Sans Pro" panose="020B0503030403020204" pitchFamily="34" charset="0"/>
                <a:ea typeface="Source Sans Pro" panose="020B0503030403020204" pitchFamily="34" charset="0"/>
              </a:rPr>
              <a:t>él nos salvó</a:t>
            </a:r>
            <a:r>
              <a:rPr lang="es-ES" sz="2800" b="1" dirty="0">
                <a:latin typeface="Source Sans Pro" panose="020B0503030403020204" pitchFamily="34" charset="0"/>
                <a:ea typeface="Source Sans Pro" panose="020B0503030403020204" pitchFamily="34" charset="0"/>
              </a:rPr>
              <a:t>… (3.3-5)</a:t>
            </a:r>
            <a:endParaRPr lang="es-MX" sz="2800" b="1" dirty="0">
              <a:latin typeface="Source Sans Pro" panose="020B0503030403020204" pitchFamily="34" charset="0"/>
              <a:ea typeface="Source Sans Pro" panose="020B0503030403020204" pitchFamily="34" charset="0"/>
            </a:endParaRPr>
          </a:p>
        </p:txBody>
      </p:sp>
      <p:sp>
        <p:nvSpPr>
          <p:cNvPr id="4" name="Arrow: Right 3">
            <a:extLst>
              <a:ext uri="{FF2B5EF4-FFF2-40B4-BE49-F238E27FC236}">
                <a16:creationId xmlns:a16="http://schemas.microsoft.com/office/drawing/2014/main" id="{11A524B9-334A-AA3C-EA67-6DAF1D94F5AF}"/>
              </a:ext>
            </a:extLst>
          </p:cNvPr>
          <p:cNvSpPr/>
          <p:nvPr/>
        </p:nvSpPr>
        <p:spPr>
          <a:xfrm rot="5400000">
            <a:off x="1245270" y="3028892"/>
            <a:ext cx="581524" cy="352927"/>
          </a:xfrm>
          <a:prstGeom prst="rightArrow">
            <a:avLst/>
          </a:prstGeom>
          <a:solidFill>
            <a:srgbClr val="3C08CE"/>
          </a:solidFill>
          <a:ln>
            <a:solidFill>
              <a:srgbClr val="3C0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0446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BA02BC-6F55-542C-AA29-79EAD0483D39}"/>
              </a:ext>
            </a:extLst>
          </p:cNvPr>
          <p:cNvSpPr txBox="1"/>
          <p:nvPr/>
        </p:nvSpPr>
        <p:spPr>
          <a:xfrm>
            <a:off x="520117" y="713064"/>
            <a:ext cx="11140579" cy="4955203"/>
          </a:xfrm>
          <a:prstGeom prst="rect">
            <a:avLst/>
          </a:prstGeom>
          <a:noFill/>
        </p:spPr>
        <p:txBody>
          <a:bodyPr wrap="square">
            <a:spAutoFit/>
          </a:bodyPr>
          <a:lstStyle/>
          <a:p>
            <a:r>
              <a:rPr lang="es-ES" sz="3600" b="1" i="1" dirty="0">
                <a:solidFill>
                  <a:srgbClr val="3C08CE"/>
                </a:solidFill>
                <a:latin typeface="Source Sans Pro" panose="020B0503030403020204" pitchFamily="34" charset="0"/>
                <a:ea typeface="Source Sans Pro" panose="020B0503030403020204" pitchFamily="34" charset="0"/>
              </a:rPr>
              <a:t>Tres categorías de vicios (¿?)</a:t>
            </a:r>
          </a:p>
          <a:p>
            <a:endParaRPr lang="es-ES" sz="2800" b="1" dirty="0">
              <a:latin typeface="Source Sans Pro" panose="020B0503030403020204" pitchFamily="34" charset="0"/>
              <a:ea typeface="Source Sans Pro" panose="020B0503030403020204" pitchFamily="34" charset="0"/>
            </a:endParaRPr>
          </a:p>
          <a:p>
            <a:r>
              <a:rPr lang="es-ES" sz="2800" b="1" dirty="0">
                <a:latin typeface="Source Sans Pro" panose="020B0503030403020204" pitchFamily="34" charset="0"/>
                <a:ea typeface="Source Sans Pro" panose="020B0503030403020204" pitchFamily="34" charset="0"/>
              </a:rPr>
              <a:t>En otro tiempo también nosotros </a:t>
            </a:r>
          </a:p>
          <a:p>
            <a:endParaRPr lang="es-ES" sz="2800" b="1" dirty="0">
              <a:solidFill>
                <a:srgbClr val="C00000"/>
              </a:solidFill>
              <a:latin typeface="Source Sans Pro" panose="020B0503030403020204" pitchFamily="34" charset="0"/>
              <a:ea typeface="Source Sans Pro" panose="020B0503030403020204" pitchFamily="34" charset="0"/>
            </a:endParaRPr>
          </a:p>
          <a:p>
            <a:r>
              <a:rPr lang="es-ES" sz="2800" b="1" dirty="0">
                <a:solidFill>
                  <a:srgbClr val="C00000"/>
                </a:solidFill>
                <a:latin typeface="Source Sans Pro" panose="020B0503030403020204" pitchFamily="34" charset="0"/>
                <a:ea typeface="Source Sans Pro" panose="020B0503030403020204" pitchFamily="34" charset="0"/>
              </a:rPr>
              <a:t>éramos</a:t>
            </a:r>
            <a:r>
              <a:rPr lang="es-ES" sz="2800" b="1" dirty="0">
                <a:latin typeface="Source Sans Pro" panose="020B0503030403020204" pitchFamily="34" charset="0"/>
                <a:ea typeface="Source Sans Pro" panose="020B0503030403020204" pitchFamily="34" charset="0"/>
              </a:rPr>
              <a:t> necios y desobedientes. </a:t>
            </a:r>
          </a:p>
          <a:p>
            <a:endParaRPr lang="es-ES" sz="2800" b="1" dirty="0">
              <a:solidFill>
                <a:srgbClr val="C00000"/>
              </a:solidFill>
              <a:latin typeface="Source Sans Pro" panose="020B0503030403020204" pitchFamily="34" charset="0"/>
              <a:ea typeface="Source Sans Pro" panose="020B0503030403020204" pitchFamily="34" charset="0"/>
            </a:endParaRPr>
          </a:p>
          <a:p>
            <a:r>
              <a:rPr lang="es-ES" sz="2800" b="1" dirty="0">
                <a:solidFill>
                  <a:srgbClr val="C00000"/>
                </a:solidFill>
                <a:latin typeface="Source Sans Pro" panose="020B0503030403020204" pitchFamily="34" charset="0"/>
                <a:ea typeface="Source Sans Pro" panose="020B0503030403020204" pitchFamily="34" charset="0"/>
              </a:rPr>
              <a:t>Estábamos</a:t>
            </a:r>
            <a:r>
              <a:rPr lang="es-ES" sz="2800" b="1" dirty="0">
                <a:latin typeface="Source Sans Pro" panose="020B0503030403020204" pitchFamily="34" charset="0"/>
                <a:ea typeface="Source Sans Pro" panose="020B0503030403020204" pitchFamily="34" charset="0"/>
              </a:rPr>
              <a:t> descarriados </a:t>
            </a:r>
          </a:p>
          <a:p>
            <a:r>
              <a:rPr lang="es-ES" sz="2800" b="1" dirty="0">
                <a:latin typeface="Source Sans Pro" panose="020B0503030403020204" pitchFamily="34" charset="0"/>
                <a:ea typeface="Source Sans Pro" panose="020B0503030403020204" pitchFamily="34" charset="0"/>
              </a:rPr>
              <a:t>y </a:t>
            </a:r>
            <a:r>
              <a:rPr lang="es-ES" sz="2800" b="1" dirty="0">
                <a:solidFill>
                  <a:srgbClr val="C00000"/>
                </a:solidFill>
                <a:latin typeface="Source Sans Pro" panose="020B0503030403020204" pitchFamily="34" charset="0"/>
                <a:ea typeface="Source Sans Pro" panose="020B0503030403020204" pitchFamily="34" charset="0"/>
              </a:rPr>
              <a:t>éramos </a:t>
            </a:r>
            <a:r>
              <a:rPr lang="es-ES" sz="2800" b="1" dirty="0">
                <a:latin typeface="Source Sans Pro" panose="020B0503030403020204" pitchFamily="34" charset="0"/>
                <a:ea typeface="Source Sans Pro" panose="020B0503030403020204" pitchFamily="34" charset="0"/>
              </a:rPr>
              <a:t>esclavos de todo género de pasiones y placeres. </a:t>
            </a:r>
          </a:p>
          <a:p>
            <a:endParaRPr lang="es-ES" sz="2800" b="1" dirty="0">
              <a:solidFill>
                <a:srgbClr val="C00000"/>
              </a:solidFill>
              <a:latin typeface="Source Sans Pro" panose="020B0503030403020204" pitchFamily="34" charset="0"/>
              <a:ea typeface="Source Sans Pro" panose="020B0503030403020204" pitchFamily="34" charset="0"/>
            </a:endParaRPr>
          </a:p>
          <a:p>
            <a:r>
              <a:rPr lang="es-ES" sz="2800" b="1" dirty="0">
                <a:solidFill>
                  <a:srgbClr val="C00000"/>
                </a:solidFill>
                <a:latin typeface="Source Sans Pro" panose="020B0503030403020204" pitchFamily="34" charset="0"/>
                <a:ea typeface="Source Sans Pro" panose="020B0503030403020204" pitchFamily="34" charset="0"/>
              </a:rPr>
              <a:t>Vivíamos </a:t>
            </a:r>
            <a:r>
              <a:rPr lang="es-ES" sz="2800" b="1" dirty="0">
                <a:latin typeface="Source Sans Pro" panose="020B0503030403020204" pitchFamily="34" charset="0"/>
                <a:ea typeface="Source Sans Pro" panose="020B0503030403020204" pitchFamily="34" charset="0"/>
              </a:rPr>
              <a:t>en la malicia y en la envidia. </a:t>
            </a:r>
          </a:p>
          <a:p>
            <a:r>
              <a:rPr lang="es-ES" sz="2800" b="1" dirty="0">
                <a:solidFill>
                  <a:srgbClr val="C00000"/>
                </a:solidFill>
                <a:latin typeface="Source Sans Pro" panose="020B0503030403020204" pitchFamily="34" charset="0"/>
                <a:ea typeface="Source Sans Pro" panose="020B0503030403020204" pitchFamily="34" charset="0"/>
              </a:rPr>
              <a:t>Éramos </a:t>
            </a:r>
            <a:r>
              <a:rPr lang="es-ES" sz="2800" b="1" dirty="0">
                <a:latin typeface="Source Sans Pro" panose="020B0503030403020204" pitchFamily="34" charset="0"/>
                <a:ea typeface="Source Sans Pro" panose="020B0503030403020204" pitchFamily="34" charset="0"/>
              </a:rPr>
              <a:t>detestables y nos odiábamos unos a otros. </a:t>
            </a:r>
            <a:endParaRPr lang="en-US" sz="2800" dirty="0"/>
          </a:p>
        </p:txBody>
      </p:sp>
      <p:sp>
        <p:nvSpPr>
          <p:cNvPr id="4" name="TextBox 3">
            <a:extLst>
              <a:ext uri="{FF2B5EF4-FFF2-40B4-BE49-F238E27FC236}">
                <a16:creationId xmlns:a16="http://schemas.microsoft.com/office/drawing/2014/main" id="{2BFDC545-A060-960E-A03E-C03F357C8DE8}"/>
              </a:ext>
            </a:extLst>
          </p:cNvPr>
          <p:cNvSpPr txBox="1"/>
          <p:nvPr/>
        </p:nvSpPr>
        <p:spPr>
          <a:xfrm>
            <a:off x="6090406" y="2443531"/>
            <a:ext cx="2884123"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Vicios de ignorancia</a:t>
            </a:r>
            <a:endParaRPr lang="en-US" sz="2400" b="1"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ABF49CC6-B7B9-5A27-DE7E-89D6CFD07B51}"/>
              </a:ext>
            </a:extLst>
          </p:cNvPr>
          <p:cNvSpPr txBox="1"/>
          <p:nvPr/>
        </p:nvSpPr>
        <p:spPr>
          <a:xfrm>
            <a:off x="6943510" y="3236594"/>
            <a:ext cx="3052439"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Figuras de esclavitud</a:t>
            </a:r>
            <a:endParaRPr lang="en-US" sz="2400" b="1" dirty="0">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E1E16C66-299C-58C5-83D4-7EDA88B5EA8F}"/>
              </a:ext>
            </a:extLst>
          </p:cNvPr>
          <p:cNvSpPr txBox="1"/>
          <p:nvPr/>
        </p:nvSpPr>
        <p:spPr>
          <a:xfrm>
            <a:off x="7892642" y="4491324"/>
            <a:ext cx="3185487"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Vicios interpersonales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26295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1B4D4-E876-7D90-F64E-4FCE800DD9F7}"/>
              </a:ext>
            </a:extLst>
          </p:cNvPr>
          <p:cNvSpPr txBox="1"/>
          <p:nvPr/>
        </p:nvSpPr>
        <p:spPr>
          <a:xfrm>
            <a:off x="167655" y="618410"/>
            <a:ext cx="10132902" cy="5663089"/>
          </a:xfrm>
          <a:prstGeom prst="rect">
            <a:avLst/>
          </a:prstGeom>
          <a:noFill/>
        </p:spPr>
        <p:txBody>
          <a:bodyPr wrap="none" rtlCol="0">
            <a:spAutoFit/>
          </a:bodyPr>
          <a:lstStyle/>
          <a:p>
            <a:r>
              <a:rPr lang="es-MX" sz="3200" b="1" i="1" dirty="0">
                <a:solidFill>
                  <a:srgbClr val="3C08CE"/>
                </a:solidFill>
                <a:latin typeface="Source Sans Pro" panose="020B0503030403020204" pitchFamily="34" charset="0"/>
                <a:ea typeface="Source Sans Pro" panose="020B0503030403020204" pitchFamily="34" charset="0"/>
              </a:rPr>
              <a:t>La necedad de los inconversos en otros pasajes paulinos</a:t>
            </a:r>
          </a:p>
          <a:p>
            <a:endParaRPr lang="es-MX" dirty="0"/>
          </a:p>
          <a:p>
            <a:pPr lvl="1"/>
            <a:r>
              <a:rPr lang="es-ES" sz="2400" b="1" dirty="0">
                <a:latin typeface="Source Sans Pro" panose="020B0503030403020204" pitchFamily="34" charset="0"/>
                <a:ea typeface="Source Sans Pro" panose="020B0503030403020204" pitchFamily="34" charset="0"/>
              </a:rPr>
              <a:t>A pesar de haber conocido a Dios, </a:t>
            </a:r>
          </a:p>
          <a:p>
            <a:pPr lvl="1"/>
            <a:r>
              <a:rPr lang="es-ES" sz="2400" b="1" dirty="0">
                <a:latin typeface="Source Sans Pro" panose="020B0503030403020204" pitchFamily="34" charset="0"/>
                <a:ea typeface="Source Sans Pro" panose="020B0503030403020204" pitchFamily="34" charset="0"/>
              </a:rPr>
              <a:t>no lo glorificaron como a Dios ni le dieron gracias, </a:t>
            </a:r>
          </a:p>
          <a:p>
            <a:pPr lvl="1"/>
            <a:r>
              <a:rPr lang="es-ES" sz="2400" b="1" dirty="0">
                <a:latin typeface="Source Sans Pro" panose="020B0503030403020204" pitchFamily="34" charset="0"/>
                <a:ea typeface="Source Sans Pro" panose="020B0503030403020204" pitchFamily="34" charset="0"/>
              </a:rPr>
              <a:t>sino que se extraviaron en </a:t>
            </a:r>
            <a:r>
              <a:rPr lang="es-ES" sz="2400" b="1" dirty="0">
                <a:solidFill>
                  <a:srgbClr val="C00000"/>
                </a:solidFill>
                <a:latin typeface="Source Sans Pro" panose="020B0503030403020204" pitchFamily="34" charset="0"/>
                <a:ea typeface="Source Sans Pro" panose="020B0503030403020204" pitchFamily="34" charset="0"/>
              </a:rPr>
              <a:t>sus inútiles razonamientos</a:t>
            </a:r>
            <a:r>
              <a:rPr lang="es-ES" sz="2400" b="1" dirty="0">
                <a:latin typeface="Source Sans Pro" panose="020B0503030403020204" pitchFamily="34" charset="0"/>
                <a:ea typeface="Source Sans Pro" panose="020B0503030403020204" pitchFamily="34" charset="0"/>
              </a:rPr>
              <a:t>, </a:t>
            </a:r>
          </a:p>
          <a:p>
            <a:pPr lvl="1"/>
            <a:r>
              <a:rPr lang="es-ES" sz="2400" b="1" dirty="0">
                <a:solidFill>
                  <a:srgbClr val="C00000"/>
                </a:solidFill>
                <a:latin typeface="Source Sans Pro" panose="020B0503030403020204" pitchFamily="34" charset="0"/>
                <a:ea typeface="Source Sans Pro" panose="020B0503030403020204" pitchFamily="34" charset="0"/>
              </a:rPr>
              <a:t>y se les oscureció su insensato corazón</a:t>
            </a:r>
            <a:r>
              <a:rPr lang="es-ES" sz="2400" b="1" dirty="0">
                <a:latin typeface="Source Sans Pro" panose="020B0503030403020204" pitchFamily="34" charset="0"/>
                <a:ea typeface="Source Sans Pro" panose="020B0503030403020204" pitchFamily="34" charset="0"/>
              </a:rPr>
              <a:t>. </a:t>
            </a:r>
          </a:p>
          <a:p>
            <a:pPr lvl="1"/>
            <a:r>
              <a:rPr lang="es-ES" sz="2400" b="1" dirty="0">
                <a:latin typeface="Source Sans Pro" panose="020B0503030403020204" pitchFamily="34" charset="0"/>
                <a:ea typeface="Source Sans Pro" panose="020B0503030403020204" pitchFamily="34" charset="0"/>
              </a:rPr>
              <a:t>Aunque afirmaban ser sabios, </a:t>
            </a:r>
            <a:r>
              <a:rPr lang="es-ES" sz="2400" b="1" dirty="0">
                <a:solidFill>
                  <a:srgbClr val="C00000"/>
                </a:solidFill>
                <a:latin typeface="Source Sans Pro" panose="020B0503030403020204" pitchFamily="34" charset="0"/>
                <a:ea typeface="Source Sans Pro" panose="020B0503030403020204" pitchFamily="34" charset="0"/>
              </a:rPr>
              <a:t>se volvieron necios </a:t>
            </a:r>
          </a:p>
          <a:p>
            <a:pPr lvl="1"/>
            <a:r>
              <a:rPr lang="es-ES" sz="2400" b="1" dirty="0">
                <a:latin typeface="Source Sans Pro" panose="020B0503030403020204" pitchFamily="34" charset="0"/>
                <a:ea typeface="Source Sans Pro" panose="020B0503030403020204" pitchFamily="34" charset="0"/>
              </a:rPr>
              <a:t>y cambiaron la gloria del Dios inmortal </a:t>
            </a:r>
          </a:p>
          <a:p>
            <a:pPr lvl="1"/>
            <a:r>
              <a:rPr lang="es-ES" sz="2400" b="1" dirty="0">
                <a:latin typeface="Source Sans Pro" panose="020B0503030403020204" pitchFamily="34" charset="0"/>
                <a:ea typeface="Source Sans Pro" panose="020B0503030403020204" pitchFamily="34" charset="0"/>
              </a:rPr>
              <a:t>por imágenes que eran réplicas del hombre mortal, </a:t>
            </a:r>
          </a:p>
          <a:p>
            <a:pPr lvl="1"/>
            <a:r>
              <a:rPr lang="es-ES" sz="2400" b="1" dirty="0">
                <a:latin typeface="Source Sans Pro" panose="020B0503030403020204" pitchFamily="34" charset="0"/>
                <a:ea typeface="Source Sans Pro" panose="020B0503030403020204" pitchFamily="34" charset="0"/>
              </a:rPr>
              <a:t>de las aves, de los cuadrúpedos y de los reptiles. (Romanos 1.21-23)</a:t>
            </a:r>
          </a:p>
          <a:p>
            <a:pPr lvl="1"/>
            <a:endParaRPr lang="es-ES" sz="2400" b="1" dirty="0">
              <a:latin typeface="Source Sans Pro" panose="020B0503030403020204" pitchFamily="34" charset="0"/>
              <a:ea typeface="Source Sans Pro" panose="020B0503030403020204" pitchFamily="34" charset="0"/>
            </a:endParaRPr>
          </a:p>
          <a:p>
            <a:pPr lvl="1"/>
            <a:r>
              <a:rPr lang="es-ES" sz="2400" b="1" dirty="0">
                <a:latin typeface="Source Sans Pro" panose="020B0503030403020204" pitchFamily="34" charset="0"/>
                <a:ea typeface="Source Sans Pro" panose="020B0503030403020204" pitchFamily="34" charset="0"/>
              </a:rPr>
              <a:t>no vivan más con </a:t>
            </a:r>
            <a:r>
              <a:rPr lang="es-ES" sz="2400" b="1" dirty="0">
                <a:solidFill>
                  <a:srgbClr val="C00000"/>
                </a:solidFill>
                <a:latin typeface="Source Sans Pro" panose="020B0503030403020204" pitchFamily="34" charset="0"/>
                <a:ea typeface="Source Sans Pro" panose="020B0503030403020204" pitchFamily="34" charset="0"/>
              </a:rPr>
              <a:t>pensamientos frívolos </a:t>
            </a:r>
            <a:r>
              <a:rPr lang="es-ES" sz="2400" b="1" dirty="0">
                <a:latin typeface="Source Sans Pro" panose="020B0503030403020204" pitchFamily="34" charset="0"/>
                <a:ea typeface="Source Sans Pro" panose="020B0503030403020204" pitchFamily="34" charset="0"/>
              </a:rPr>
              <a:t>como los paganos. </a:t>
            </a:r>
          </a:p>
          <a:p>
            <a:pPr lvl="1"/>
            <a:r>
              <a:rPr lang="es-ES" sz="2400" b="1" dirty="0">
                <a:latin typeface="Source Sans Pro" panose="020B0503030403020204" pitchFamily="34" charset="0"/>
                <a:ea typeface="Source Sans Pro" panose="020B0503030403020204" pitchFamily="34" charset="0"/>
              </a:rPr>
              <a:t>A causa de </a:t>
            </a:r>
            <a:r>
              <a:rPr lang="es-ES" sz="2400" b="1" dirty="0">
                <a:solidFill>
                  <a:srgbClr val="C00000"/>
                </a:solidFill>
                <a:latin typeface="Source Sans Pro" panose="020B0503030403020204" pitchFamily="34" charset="0"/>
                <a:ea typeface="Source Sans Pro" panose="020B0503030403020204" pitchFamily="34" charset="0"/>
              </a:rPr>
              <a:t>la ignorancia </a:t>
            </a:r>
            <a:r>
              <a:rPr lang="es-ES" sz="2400" b="1" dirty="0">
                <a:latin typeface="Source Sans Pro" panose="020B0503030403020204" pitchFamily="34" charset="0"/>
                <a:ea typeface="Source Sans Pro" panose="020B0503030403020204" pitchFamily="34" charset="0"/>
              </a:rPr>
              <a:t>que los domina y </a:t>
            </a:r>
            <a:r>
              <a:rPr lang="es-ES" sz="2400" b="1" dirty="0">
                <a:solidFill>
                  <a:srgbClr val="C00000"/>
                </a:solidFill>
                <a:latin typeface="Source Sans Pro" panose="020B0503030403020204" pitchFamily="34" charset="0"/>
                <a:ea typeface="Source Sans Pro" panose="020B0503030403020204" pitchFamily="34" charset="0"/>
              </a:rPr>
              <a:t>por la dureza de su corazón</a:t>
            </a:r>
            <a:r>
              <a:rPr lang="es-ES" sz="2400" b="1" dirty="0">
                <a:latin typeface="Source Sans Pro" panose="020B0503030403020204" pitchFamily="34" charset="0"/>
                <a:ea typeface="Source Sans Pro" panose="020B0503030403020204" pitchFamily="34" charset="0"/>
              </a:rPr>
              <a:t>, </a:t>
            </a:r>
          </a:p>
          <a:p>
            <a:pPr lvl="1"/>
            <a:r>
              <a:rPr lang="es-ES" sz="2400" b="1" dirty="0">
                <a:latin typeface="Source Sans Pro" panose="020B0503030403020204" pitchFamily="34" charset="0"/>
                <a:ea typeface="Source Sans Pro" panose="020B0503030403020204" pitchFamily="34" charset="0"/>
              </a:rPr>
              <a:t>éstos tienen </a:t>
            </a:r>
            <a:r>
              <a:rPr lang="es-ES" sz="2400" b="1" dirty="0">
                <a:solidFill>
                  <a:srgbClr val="C00000"/>
                </a:solidFill>
                <a:latin typeface="Source Sans Pro" panose="020B0503030403020204" pitchFamily="34" charset="0"/>
                <a:ea typeface="Source Sans Pro" panose="020B0503030403020204" pitchFamily="34" charset="0"/>
              </a:rPr>
              <a:t>oscurecido el entendimiento </a:t>
            </a:r>
          </a:p>
          <a:p>
            <a:pPr lvl="1"/>
            <a:r>
              <a:rPr lang="es-ES" sz="2400" b="1" dirty="0">
                <a:latin typeface="Source Sans Pro" panose="020B0503030403020204" pitchFamily="34" charset="0"/>
                <a:ea typeface="Source Sans Pro" panose="020B0503030403020204" pitchFamily="34" charset="0"/>
              </a:rPr>
              <a:t>y están alejados de la vida que proviene de Dios.</a:t>
            </a:r>
            <a:r>
              <a:rPr lang="es-MX" sz="2400" b="1" dirty="0">
                <a:latin typeface="Source Sans Pro" panose="020B0503030403020204" pitchFamily="34" charset="0"/>
                <a:ea typeface="Source Sans Pro" panose="020B0503030403020204" pitchFamily="34" charset="0"/>
              </a:rPr>
              <a:t> (Efesios 4.17-18)</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986729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20375-0065-9DC6-E680-8D6320E53C56}"/>
              </a:ext>
            </a:extLst>
          </p:cNvPr>
          <p:cNvSpPr txBox="1"/>
          <p:nvPr/>
        </p:nvSpPr>
        <p:spPr>
          <a:xfrm>
            <a:off x="1084276" y="591234"/>
            <a:ext cx="9435517" cy="4401205"/>
          </a:xfrm>
          <a:prstGeom prst="rect">
            <a:avLst/>
          </a:prstGeom>
          <a:noFill/>
        </p:spPr>
        <p:txBody>
          <a:bodyPr wrap="square">
            <a:spAutoFit/>
          </a:bodyPr>
          <a:lstStyle/>
          <a:p>
            <a:r>
              <a:rPr lang="es-ES" sz="2800" b="1" dirty="0">
                <a:solidFill>
                  <a:srgbClr val="C00000"/>
                </a:solidFill>
                <a:latin typeface="Source Sans Pro" panose="020B0503030403020204" pitchFamily="34" charset="0"/>
                <a:ea typeface="Source Sans Pro" panose="020B0503030403020204" pitchFamily="34" charset="0"/>
              </a:rPr>
              <a:t>Vivíamos </a:t>
            </a:r>
          </a:p>
          <a:p>
            <a:r>
              <a:rPr lang="es-ES" sz="2800" b="1" dirty="0">
                <a:latin typeface="Source Sans Pro" panose="020B0503030403020204" pitchFamily="34" charset="0"/>
                <a:ea typeface="Source Sans Pro" panose="020B0503030403020204" pitchFamily="34" charset="0"/>
              </a:rPr>
              <a:t>en la malicia </a:t>
            </a:r>
          </a:p>
          <a:p>
            <a:r>
              <a:rPr lang="es-ES" sz="2800" b="1" dirty="0">
                <a:latin typeface="Source Sans Pro" panose="020B0503030403020204" pitchFamily="34" charset="0"/>
                <a:ea typeface="Source Sans Pro" panose="020B0503030403020204" pitchFamily="34" charset="0"/>
              </a:rPr>
              <a:t>y en la envidia. </a:t>
            </a:r>
          </a:p>
          <a:p>
            <a:r>
              <a:rPr lang="es-ES" sz="2800" b="1" dirty="0">
                <a:solidFill>
                  <a:srgbClr val="C00000"/>
                </a:solidFill>
                <a:latin typeface="Source Sans Pro" panose="020B0503030403020204" pitchFamily="34" charset="0"/>
                <a:ea typeface="Source Sans Pro" panose="020B0503030403020204" pitchFamily="34" charset="0"/>
              </a:rPr>
              <a:t>Éramos </a:t>
            </a:r>
          </a:p>
          <a:p>
            <a:r>
              <a:rPr lang="es-ES" sz="2800" b="1" dirty="0">
                <a:latin typeface="Source Sans Pro" panose="020B0503030403020204" pitchFamily="34" charset="0"/>
                <a:ea typeface="Source Sans Pro" panose="020B0503030403020204" pitchFamily="34" charset="0"/>
              </a:rPr>
              <a:t>detestables [= odiados] </a:t>
            </a:r>
          </a:p>
          <a:p>
            <a:r>
              <a:rPr lang="es-ES" sz="2800" b="1" dirty="0">
                <a:latin typeface="Source Sans Pro" panose="020B0503030403020204" pitchFamily="34" charset="0"/>
                <a:ea typeface="Source Sans Pro" panose="020B0503030403020204" pitchFamily="34" charset="0"/>
              </a:rPr>
              <a:t>y nos odiábamos unos a otros. </a:t>
            </a:r>
          </a:p>
          <a:p>
            <a:endParaRPr lang="es-ES" sz="2800" b="1" dirty="0">
              <a:latin typeface="Source Sans Pro" panose="020B0503030403020204" pitchFamily="34" charset="0"/>
              <a:ea typeface="Source Sans Pro" panose="020B0503030403020204" pitchFamily="34" charset="0"/>
            </a:endParaRPr>
          </a:p>
          <a:p>
            <a:endParaRPr lang="es-ES" sz="2800" b="1" dirty="0">
              <a:latin typeface="Source Sans Pro" panose="020B0503030403020204" pitchFamily="34" charset="0"/>
              <a:ea typeface="Source Sans Pro" panose="020B0503030403020204" pitchFamily="34" charset="0"/>
            </a:endParaRPr>
          </a:p>
          <a:p>
            <a:endParaRPr lang="es-ES" sz="2800" b="1" dirty="0">
              <a:latin typeface="Source Sans Pro" panose="020B0503030403020204" pitchFamily="34" charset="0"/>
              <a:ea typeface="Source Sans Pro" panose="020B0503030403020204" pitchFamily="34" charset="0"/>
            </a:endParaRPr>
          </a:p>
          <a:p>
            <a:endParaRPr lang="es-ES" sz="2800" b="1" dirty="0">
              <a:latin typeface="Source Sans Pro" panose="020B0503030403020204" pitchFamily="34" charset="0"/>
              <a:ea typeface="Source Sans Pro" panose="020B0503030403020204" pitchFamily="34" charset="0"/>
            </a:endParaRPr>
          </a:p>
        </p:txBody>
      </p:sp>
      <p:graphicFrame>
        <p:nvGraphicFramePr>
          <p:cNvPr id="4" name="Table 3">
            <a:extLst>
              <a:ext uri="{FF2B5EF4-FFF2-40B4-BE49-F238E27FC236}">
                <a16:creationId xmlns:a16="http://schemas.microsoft.com/office/drawing/2014/main" id="{E4E3A105-5CDD-162C-EAD5-4E4CB9230C6F}"/>
              </a:ext>
            </a:extLst>
          </p:cNvPr>
          <p:cNvGraphicFramePr>
            <a:graphicFrameLocks noGrp="1"/>
          </p:cNvGraphicFramePr>
          <p:nvPr>
            <p:extLst>
              <p:ext uri="{D42A27DB-BD31-4B8C-83A1-F6EECF244321}">
                <p14:modId xmlns:p14="http://schemas.microsoft.com/office/powerpoint/2010/main" val="671089186"/>
              </p:ext>
            </p:extLst>
          </p:nvPr>
        </p:nvGraphicFramePr>
        <p:xfrm>
          <a:off x="1084276" y="3589111"/>
          <a:ext cx="7027878" cy="1280160"/>
        </p:xfrm>
        <a:graphic>
          <a:graphicData uri="http://schemas.openxmlformats.org/drawingml/2006/table">
            <a:tbl>
              <a:tblPr firstRow="1" bandRow="1">
                <a:tableStyleId>{0505E3EF-67EA-436B-97B2-0124C06EBD24}</a:tableStyleId>
              </a:tblPr>
              <a:tblGrid>
                <a:gridCol w="3513939">
                  <a:extLst>
                    <a:ext uri="{9D8B030D-6E8A-4147-A177-3AD203B41FA5}">
                      <a16:colId xmlns:a16="http://schemas.microsoft.com/office/drawing/2014/main" val="2110458804"/>
                    </a:ext>
                  </a:extLst>
                </a:gridCol>
                <a:gridCol w="3513939">
                  <a:extLst>
                    <a:ext uri="{9D8B030D-6E8A-4147-A177-3AD203B41FA5}">
                      <a16:colId xmlns:a16="http://schemas.microsoft.com/office/drawing/2014/main" val="4252584108"/>
                    </a:ext>
                  </a:extLst>
                </a:gridCol>
              </a:tblGrid>
              <a:tr h="370840">
                <a:tc>
                  <a:txBody>
                    <a:bodyPr/>
                    <a:lstStyle/>
                    <a:p>
                      <a:r>
                        <a:rPr lang="es-MX" sz="2400" b="1" dirty="0">
                          <a:latin typeface="Source Sans Pro" panose="020B0503030403020204" pitchFamily="34" charset="0"/>
                          <a:ea typeface="Source Sans Pro" panose="020B0503030403020204" pitchFamily="34" charset="0"/>
                        </a:rPr>
                        <a:t>Por nuestra malicia </a:t>
                      </a:r>
                      <a:r>
                        <a:rPr lang="en-US" sz="2400" b="1" dirty="0">
                          <a:latin typeface="Source Sans Pro" panose="020B0503030403020204" pitchFamily="34" charset="0"/>
                          <a:ea typeface="Source Sans Pro" panose="020B0503030403020204" pitchFamily="34" charset="0"/>
                        </a:rPr>
                        <a:t>&gt;&gt;&gt;</a:t>
                      </a:r>
                    </a:p>
                  </a:txBody>
                  <a:tcPr/>
                </a:tc>
                <a:tc>
                  <a:txBody>
                    <a:bodyPr/>
                    <a:lstStyle/>
                    <a:p>
                      <a:r>
                        <a:rPr lang="es-MX" sz="2400" b="1" dirty="0">
                          <a:latin typeface="Source Sans Pro" panose="020B0503030403020204" pitchFamily="34" charset="0"/>
                          <a:ea typeface="Source Sans Pro" panose="020B0503030403020204" pitchFamily="34" charset="0"/>
                        </a:rPr>
                        <a:t>Nos odian</a:t>
                      </a:r>
                      <a:endParaRPr lang="en-US" sz="2400"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793950836"/>
                  </a:ext>
                </a:extLst>
              </a:tr>
              <a:tr h="370840">
                <a:tc>
                  <a:txBody>
                    <a:bodyPr/>
                    <a:lstStyle/>
                    <a:p>
                      <a:r>
                        <a:rPr lang="es-MX" sz="2400" b="1" dirty="0">
                          <a:latin typeface="Source Sans Pro" panose="020B0503030403020204" pitchFamily="34" charset="0"/>
                          <a:ea typeface="Source Sans Pro" panose="020B0503030403020204" pitchFamily="34" charset="0"/>
                        </a:rPr>
                        <a:t>Por nuestra envidia &gt;&gt;&gt;</a:t>
                      </a:r>
                      <a:endParaRPr lang="en-US" sz="2400" b="1" dirty="0">
                        <a:latin typeface="Source Sans Pro" panose="020B0503030403020204" pitchFamily="34" charset="0"/>
                        <a:ea typeface="Source Sans Pro" panose="020B0503030403020204" pitchFamily="34" charset="0"/>
                      </a:endParaRPr>
                    </a:p>
                  </a:txBody>
                  <a:tcPr/>
                </a:tc>
                <a:tc>
                  <a:txBody>
                    <a:bodyPr/>
                    <a:lstStyle/>
                    <a:p>
                      <a:r>
                        <a:rPr lang="es-MX" sz="2400" b="1" dirty="0">
                          <a:latin typeface="Source Sans Pro" panose="020B0503030403020204" pitchFamily="34" charset="0"/>
                          <a:ea typeface="Source Sans Pro" panose="020B0503030403020204" pitchFamily="34" charset="0"/>
                        </a:rPr>
                        <a:t>Nos odiamos unos a otros</a:t>
                      </a:r>
                      <a:endParaRPr lang="en-US" sz="2400"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612896954"/>
                  </a:ext>
                </a:extLst>
              </a:tr>
            </a:tbl>
          </a:graphicData>
        </a:graphic>
      </p:graphicFrame>
    </p:spTree>
    <p:extLst>
      <p:ext uri="{BB962C8B-B14F-4D97-AF65-F5344CB8AC3E}">
        <p14:creationId xmlns:p14="http://schemas.microsoft.com/office/powerpoint/2010/main" val="24874899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A7D37-03A3-0B54-E068-897E921DA381}"/>
              </a:ext>
            </a:extLst>
          </p:cNvPr>
          <p:cNvSpPr txBox="1"/>
          <p:nvPr/>
        </p:nvSpPr>
        <p:spPr>
          <a:xfrm>
            <a:off x="889233" y="503340"/>
            <a:ext cx="8252670" cy="1815882"/>
          </a:xfrm>
          <a:prstGeom prst="rect">
            <a:avLst/>
          </a:prstGeom>
          <a:noFill/>
        </p:spPr>
        <p:txBody>
          <a:bodyPr wrap="square">
            <a:spAutoFit/>
          </a:bodyPr>
          <a:lstStyle/>
          <a:p>
            <a:r>
              <a:rPr lang="es-ES" sz="2800" b="1" i="1" dirty="0">
                <a:solidFill>
                  <a:srgbClr val="3C08CE"/>
                </a:solidFill>
                <a:latin typeface="Source Sans Pro" panose="020B0503030403020204" pitchFamily="34" charset="0"/>
                <a:ea typeface="Source Sans Pro" panose="020B0503030403020204" pitchFamily="34" charset="0"/>
              </a:rPr>
              <a:t>¿Cuál es la diferencia entre la avaricia, la codicia y la envidia y los celos?</a:t>
            </a:r>
          </a:p>
          <a:p>
            <a:endParaRPr lang="es-ES" sz="2800" b="1" i="1" dirty="0">
              <a:solidFill>
                <a:srgbClr val="3C08CE"/>
              </a:solidFill>
              <a:latin typeface="Source Sans Pro" panose="020B0503030403020204" pitchFamily="34" charset="0"/>
              <a:ea typeface="Source Sans Pro" panose="020B0503030403020204" pitchFamily="34" charset="0"/>
            </a:endParaRPr>
          </a:p>
          <a:p>
            <a:endParaRPr lang="en-US" sz="2800" i="1" dirty="0">
              <a:solidFill>
                <a:srgbClr val="3C08CE"/>
              </a:solidFill>
              <a:latin typeface="Source Sans Pro" panose="020B0503030403020204" pitchFamily="34" charset="0"/>
              <a:ea typeface="Source Sans Pro" panose="020B0503030403020204" pitchFamily="34" charset="0"/>
            </a:endParaRPr>
          </a:p>
        </p:txBody>
      </p:sp>
      <p:graphicFrame>
        <p:nvGraphicFramePr>
          <p:cNvPr id="4" name="Table 3">
            <a:extLst>
              <a:ext uri="{FF2B5EF4-FFF2-40B4-BE49-F238E27FC236}">
                <a16:creationId xmlns:a16="http://schemas.microsoft.com/office/drawing/2014/main" id="{F7557728-36D6-ED7D-7850-4587C307B88E}"/>
              </a:ext>
            </a:extLst>
          </p:cNvPr>
          <p:cNvGraphicFramePr>
            <a:graphicFrameLocks noGrp="1"/>
          </p:cNvGraphicFramePr>
          <p:nvPr>
            <p:extLst>
              <p:ext uri="{D42A27DB-BD31-4B8C-83A1-F6EECF244321}">
                <p14:modId xmlns:p14="http://schemas.microsoft.com/office/powerpoint/2010/main" val="4037936718"/>
              </p:ext>
            </p:extLst>
          </p:nvPr>
        </p:nvGraphicFramePr>
        <p:xfrm>
          <a:off x="1013902" y="1642455"/>
          <a:ext cx="8960607" cy="2072640"/>
        </p:xfrm>
        <a:graphic>
          <a:graphicData uri="http://schemas.openxmlformats.org/drawingml/2006/table">
            <a:tbl>
              <a:tblPr firstRow="1" bandRow="1">
                <a:tableStyleId>{22838BEF-8BB2-4498-84A7-C5851F593DF1}</a:tableStyleId>
              </a:tblPr>
              <a:tblGrid>
                <a:gridCol w="2202388">
                  <a:extLst>
                    <a:ext uri="{9D8B030D-6E8A-4147-A177-3AD203B41FA5}">
                      <a16:colId xmlns:a16="http://schemas.microsoft.com/office/drawing/2014/main" val="694616611"/>
                    </a:ext>
                  </a:extLst>
                </a:gridCol>
                <a:gridCol w="6758219">
                  <a:extLst>
                    <a:ext uri="{9D8B030D-6E8A-4147-A177-3AD203B41FA5}">
                      <a16:colId xmlns:a16="http://schemas.microsoft.com/office/drawing/2014/main" val="1823842347"/>
                    </a:ext>
                  </a:extLst>
                </a:gridCol>
              </a:tblGrid>
              <a:tr h="370840">
                <a:tc>
                  <a:txBody>
                    <a:bodyPr/>
                    <a:lstStyle/>
                    <a:p>
                      <a:r>
                        <a:rPr lang="es-MX" sz="2800" b="1" dirty="0">
                          <a:latin typeface="Source Sans Pro" panose="020B0503030403020204" pitchFamily="34" charset="0"/>
                          <a:ea typeface="Source Sans Pro" panose="020B0503030403020204" pitchFamily="34" charset="0"/>
                        </a:rPr>
                        <a:t>La avaricia</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053995033"/>
                  </a:ext>
                </a:extLst>
              </a:tr>
              <a:tr h="370840">
                <a:tc>
                  <a:txBody>
                    <a:bodyPr/>
                    <a:lstStyle/>
                    <a:p>
                      <a:r>
                        <a:rPr lang="es-MX" sz="2800" b="1" dirty="0">
                          <a:latin typeface="Source Sans Pro" panose="020B0503030403020204" pitchFamily="34" charset="0"/>
                          <a:ea typeface="Source Sans Pro" panose="020B0503030403020204" pitchFamily="34" charset="0"/>
                        </a:rPr>
                        <a:t>La codicia</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331862366"/>
                  </a:ext>
                </a:extLst>
              </a:tr>
              <a:tr h="370840">
                <a:tc>
                  <a:txBody>
                    <a:bodyPr/>
                    <a:lstStyle/>
                    <a:p>
                      <a:r>
                        <a:rPr lang="es-MX" sz="2800" b="1" dirty="0">
                          <a:latin typeface="Source Sans Pro" panose="020B0503030403020204" pitchFamily="34" charset="0"/>
                          <a:ea typeface="Source Sans Pro" panose="020B0503030403020204" pitchFamily="34" charset="0"/>
                        </a:rPr>
                        <a:t>La envidia</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946624229"/>
                  </a:ext>
                </a:extLst>
              </a:tr>
              <a:tr h="370840">
                <a:tc>
                  <a:txBody>
                    <a:bodyPr/>
                    <a:lstStyle/>
                    <a:p>
                      <a:r>
                        <a:rPr lang="es-MX" sz="2800" b="1" dirty="0">
                          <a:latin typeface="Source Sans Pro" panose="020B0503030403020204" pitchFamily="34" charset="0"/>
                          <a:ea typeface="Source Sans Pro" panose="020B0503030403020204" pitchFamily="34" charset="0"/>
                        </a:rPr>
                        <a:t>Los celos</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495923336"/>
                  </a:ext>
                </a:extLst>
              </a:tr>
            </a:tbl>
          </a:graphicData>
        </a:graphic>
      </p:graphicFrame>
    </p:spTree>
    <p:extLst>
      <p:ext uri="{BB962C8B-B14F-4D97-AF65-F5344CB8AC3E}">
        <p14:creationId xmlns:p14="http://schemas.microsoft.com/office/powerpoint/2010/main" val="5095951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A7D37-03A3-0B54-E068-897E921DA381}"/>
              </a:ext>
            </a:extLst>
          </p:cNvPr>
          <p:cNvSpPr txBox="1"/>
          <p:nvPr/>
        </p:nvSpPr>
        <p:spPr>
          <a:xfrm>
            <a:off x="889233" y="503340"/>
            <a:ext cx="8252670" cy="1815882"/>
          </a:xfrm>
          <a:prstGeom prst="rect">
            <a:avLst/>
          </a:prstGeom>
          <a:noFill/>
        </p:spPr>
        <p:txBody>
          <a:bodyPr wrap="square">
            <a:spAutoFit/>
          </a:bodyPr>
          <a:lstStyle/>
          <a:p>
            <a:r>
              <a:rPr lang="es-ES" sz="2800" b="1" i="1" dirty="0">
                <a:solidFill>
                  <a:srgbClr val="3C08CE"/>
                </a:solidFill>
                <a:latin typeface="Source Sans Pro" panose="020B0503030403020204" pitchFamily="34" charset="0"/>
                <a:ea typeface="Source Sans Pro" panose="020B0503030403020204" pitchFamily="34" charset="0"/>
              </a:rPr>
              <a:t>¿Cuál es la diferencia entre la avaricia, la codicia y la envidia y los celos?</a:t>
            </a:r>
          </a:p>
          <a:p>
            <a:endParaRPr lang="es-ES" sz="2800" b="1" i="1" dirty="0">
              <a:solidFill>
                <a:srgbClr val="3C08CE"/>
              </a:solidFill>
              <a:latin typeface="Source Sans Pro" panose="020B0503030403020204" pitchFamily="34" charset="0"/>
              <a:ea typeface="Source Sans Pro" panose="020B0503030403020204" pitchFamily="34" charset="0"/>
            </a:endParaRPr>
          </a:p>
          <a:p>
            <a:endParaRPr lang="en-US" sz="2800" i="1" dirty="0">
              <a:solidFill>
                <a:srgbClr val="3C08CE"/>
              </a:solidFill>
              <a:latin typeface="Source Sans Pro" panose="020B0503030403020204" pitchFamily="34" charset="0"/>
              <a:ea typeface="Source Sans Pro" panose="020B0503030403020204" pitchFamily="34" charset="0"/>
            </a:endParaRPr>
          </a:p>
        </p:txBody>
      </p:sp>
      <p:graphicFrame>
        <p:nvGraphicFramePr>
          <p:cNvPr id="4" name="Table 3">
            <a:extLst>
              <a:ext uri="{FF2B5EF4-FFF2-40B4-BE49-F238E27FC236}">
                <a16:creationId xmlns:a16="http://schemas.microsoft.com/office/drawing/2014/main" id="{F7557728-36D6-ED7D-7850-4587C307B88E}"/>
              </a:ext>
            </a:extLst>
          </p:cNvPr>
          <p:cNvGraphicFramePr>
            <a:graphicFrameLocks noGrp="1"/>
          </p:cNvGraphicFramePr>
          <p:nvPr>
            <p:extLst>
              <p:ext uri="{D42A27DB-BD31-4B8C-83A1-F6EECF244321}">
                <p14:modId xmlns:p14="http://schemas.microsoft.com/office/powerpoint/2010/main" val="2213386123"/>
              </p:ext>
            </p:extLst>
          </p:nvPr>
        </p:nvGraphicFramePr>
        <p:xfrm>
          <a:off x="1013902" y="1642455"/>
          <a:ext cx="8960607" cy="2377440"/>
        </p:xfrm>
        <a:graphic>
          <a:graphicData uri="http://schemas.openxmlformats.org/drawingml/2006/table">
            <a:tbl>
              <a:tblPr firstRow="1" bandRow="1">
                <a:tableStyleId>{22838BEF-8BB2-4498-84A7-C5851F593DF1}</a:tableStyleId>
              </a:tblPr>
              <a:tblGrid>
                <a:gridCol w="2202388">
                  <a:extLst>
                    <a:ext uri="{9D8B030D-6E8A-4147-A177-3AD203B41FA5}">
                      <a16:colId xmlns:a16="http://schemas.microsoft.com/office/drawing/2014/main" val="694616611"/>
                    </a:ext>
                  </a:extLst>
                </a:gridCol>
                <a:gridCol w="6758219">
                  <a:extLst>
                    <a:ext uri="{9D8B030D-6E8A-4147-A177-3AD203B41FA5}">
                      <a16:colId xmlns:a16="http://schemas.microsoft.com/office/drawing/2014/main" val="1823842347"/>
                    </a:ext>
                  </a:extLst>
                </a:gridCol>
              </a:tblGrid>
              <a:tr h="370840">
                <a:tc>
                  <a:txBody>
                    <a:bodyPr/>
                    <a:lstStyle/>
                    <a:p>
                      <a:r>
                        <a:rPr lang="es-MX" sz="2800" b="1" dirty="0">
                          <a:latin typeface="Source Sans Pro" panose="020B0503030403020204" pitchFamily="34" charset="0"/>
                          <a:ea typeface="Source Sans Pro" panose="020B0503030403020204" pitchFamily="34" charset="0"/>
                        </a:rPr>
                        <a:t>La avaricia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más cosas,</a:t>
                      </a:r>
                    </a:p>
                    <a:p>
                      <a:r>
                        <a:rPr lang="es-MX" sz="2400" b="0" dirty="0">
                          <a:latin typeface="Source Sans Pro" panose="020B0503030403020204" pitchFamily="34" charset="0"/>
                          <a:ea typeface="Source Sans Pro" panose="020B0503030403020204" pitchFamily="34" charset="0"/>
                        </a:rPr>
                        <a:t>Ser codos con las cosas que tenemos</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053995033"/>
                  </a:ext>
                </a:extLst>
              </a:tr>
              <a:tr h="370840">
                <a:tc>
                  <a:txBody>
                    <a:bodyPr/>
                    <a:lstStyle/>
                    <a:p>
                      <a:r>
                        <a:rPr lang="es-MX" sz="2800" b="1" dirty="0">
                          <a:latin typeface="Source Sans Pro" panose="020B0503030403020204" pitchFamily="34" charset="0"/>
                          <a:ea typeface="Source Sans Pro" panose="020B0503030403020204" pitchFamily="34" charset="0"/>
                        </a:rPr>
                        <a:t>La codicia</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331862366"/>
                  </a:ext>
                </a:extLst>
              </a:tr>
              <a:tr h="370840">
                <a:tc>
                  <a:txBody>
                    <a:bodyPr/>
                    <a:lstStyle/>
                    <a:p>
                      <a:r>
                        <a:rPr lang="es-MX" sz="2800" b="1" dirty="0">
                          <a:latin typeface="Source Sans Pro" panose="020B0503030403020204" pitchFamily="34" charset="0"/>
                          <a:ea typeface="Source Sans Pro" panose="020B0503030403020204" pitchFamily="34" charset="0"/>
                        </a:rPr>
                        <a:t>La envidia</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946624229"/>
                  </a:ext>
                </a:extLst>
              </a:tr>
              <a:tr h="370840">
                <a:tc>
                  <a:txBody>
                    <a:bodyPr/>
                    <a:lstStyle/>
                    <a:p>
                      <a:r>
                        <a:rPr lang="es-MX" sz="2800" b="1" dirty="0">
                          <a:latin typeface="Source Sans Pro" panose="020B0503030403020204" pitchFamily="34" charset="0"/>
                          <a:ea typeface="Source Sans Pro" panose="020B0503030403020204" pitchFamily="34" charset="0"/>
                        </a:rPr>
                        <a:t>Los celos</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495923336"/>
                  </a:ext>
                </a:extLst>
              </a:tr>
            </a:tbl>
          </a:graphicData>
        </a:graphic>
      </p:graphicFrame>
    </p:spTree>
    <p:extLst>
      <p:ext uri="{BB962C8B-B14F-4D97-AF65-F5344CB8AC3E}">
        <p14:creationId xmlns:p14="http://schemas.microsoft.com/office/powerpoint/2010/main" val="325413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A7D37-03A3-0B54-E068-897E921DA381}"/>
              </a:ext>
            </a:extLst>
          </p:cNvPr>
          <p:cNvSpPr txBox="1"/>
          <p:nvPr/>
        </p:nvSpPr>
        <p:spPr>
          <a:xfrm>
            <a:off x="889233" y="503340"/>
            <a:ext cx="8252670" cy="1815882"/>
          </a:xfrm>
          <a:prstGeom prst="rect">
            <a:avLst/>
          </a:prstGeom>
          <a:noFill/>
        </p:spPr>
        <p:txBody>
          <a:bodyPr wrap="square">
            <a:spAutoFit/>
          </a:bodyPr>
          <a:lstStyle/>
          <a:p>
            <a:r>
              <a:rPr lang="es-ES" sz="2800" b="1" i="1" dirty="0">
                <a:solidFill>
                  <a:srgbClr val="3C08CE"/>
                </a:solidFill>
                <a:latin typeface="Source Sans Pro" panose="020B0503030403020204" pitchFamily="34" charset="0"/>
                <a:ea typeface="Source Sans Pro" panose="020B0503030403020204" pitchFamily="34" charset="0"/>
              </a:rPr>
              <a:t>¿Cuál es la diferencia entre la avaricia, la codicia y la envidia y los celos?</a:t>
            </a:r>
          </a:p>
          <a:p>
            <a:endParaRPr lang="es-ES" sz="2800" b="1" i="1" dirty="0">
              <a:solidFill>
                <a:srgbClr val="3C08CE"/>
              </a:solidFill>
              <a:latin typeface="Source Sans Pro" panose="020B0503030403020204" pitchFamily="34" charset="0"/>
              <a:ea typeface="Source Sans Pro" panose="020B0503030403020204" pitchFamily="34" charset="0"/>
            </a:endParaRPr>
          </a:p>
          <a:p>
            <a:endParaRPr lang="en-US" sz="2800" i="1" dirty="0">
              <a:solidFill>
                <a:srgbClr val="3C08CE"/>
              </a:solidFill>
              <a:latin typeface="Source Sans Pro" panose="020B0503030403020204" pitchFamily="34" charset="0"/>
              <a:ea typeface="Source Sans Pro" panose="020B0503030403020204" pitchFamily="34" charset="0"/>
            </a:endParaRPr>
          </a:p>
        </p:txBody>
      </p:sp>
      <p:graphicFrame>
        <p:nvGraphicFramePr>
          <p:cNvPr id="4" name="Table 3">
            <a:extLst>
              <a:ext uri="{FF2B5EF4-FFF2-40B4-BE49-F238E27FC236}">
                <a16:creationId xmlns:a16="http://schemas.microsoft.com/office/drawing/2014/main" id="{F7557728-36D6-ED7D-7850-4587C307B88E}"/>
              </a:ext>
            </a:extLst>
          </p:cNvPr>
          <p:cNvGraphicFramePr>
            <a:graphicFrameLocks noGrp="1"/>
          </p:cNvGraphicFramePr>
          <p:nvPr>
            <p:extLst>
              <p:ext uri="{D42A27DB-BD31-4B8C-83A1-F6EECF244321}">
                <p14:modId xmlns:p14="http://schemas.microsoft.com/office/powerpoint/2010/main" val="917007466"/>
              </p:ext>
            </p:extLst>
          </p:nvPr>
        </p:nvGraphicFramePr>
        <p:xfrm>
          <a:off x="1013902" y="1642455"/>
          <a:ext cx="8960607" cy="2377440"/>
        </p:xfrm>
        <a:graphic>
          <a:graphicData uri="http://schemas.openxmlformats.org/drawingml/2006/table">
            <a:tbl>
              <a:tblPr firstRow="1" bandRow="1">
                <a:tableStyleId>{22838BEF-8BB2-4498-84A7-C5851F593DF1}</a:tableStyleId>
              </a:tblPr>
              <a:tblGrid>
                <a:gridCol w="2202388">
                  <a:extLst>
                    <a:ext uri="{9D8B030D-6E8A-4147-A177-3AD203B41FA5}">
                      <a16:colId xmlns:a16="http://schemas.microsoft.com/office/drawing/2014/main" val="694616611"/>
                    </a:ext>
                  </a:extLst>
                </a:gridCol>
                <a:gridCol w="6758219">
                  <a:extLst>
                    <a:ext uri="{9D8B030D-6E8A-4147-A177-3AD203B41FA5}">
                      <a16:colId xmlns:a16="http://schemas.microsoft.com/office/drawing/2014/main" val="1823842347"/>
                    </a:ext>
                  </a:extLst>
                </a:gridCol>
              </a:tblGrid>
              <a:tr h="370840">
                <a:tc>
                  <a:txBody>
                    <a:bodyPr/>
                    <a:lstStyle/>
                    <a:p>
                      <a:r>
                        <a:rPr lang="es-MX" sz="2800" b="1" dirty="0">
                          <a:latin typeface="Source Sans Pro" panose="020B0503030403020204" pitchFamily="34" charset="0"/>
                          <a:ea typeface="Source Sans Pro" panose="020B0503030403020204" pitchFamily="34" charset="0"/>
                        </a:rPr>
                        <a:t>La avaricia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más cosas,</a:t>
                      </a:r>
                    </a:p>
                    <a:p>
                      <a:r>
                        <a:rPr lang="es-MX" sz="2400" b="0" dirty="0">
                          <a:latin typeface="Source Sans Pro" panose="020B0503030403020204" pitchFamily="34" charset="0"/>
                          <a:ea typeface="Source Sans Pro" panose="020B0503030403020204" pitchFamily="34" charset="0"/>
                        </a:rPr>
                        <a:t>Ser codos con las cosas que tenemos</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053995033"/>
                  </a:ext>
                </a:extLst>
              </a:tr>
              <a:tr h="370840">
                <a:tc>
                  <a:txBody>
                    <a:bodyPr/>
                    <a:lstStyle/>
                    <a:p>
                      <a:r>
                        <a:rPr lang="es-MX" sz="2800" b="1" dirty="0">
                          <a:latin typeface="Source Sans Pro" panose="020B0503030403020204" pitchFamily="34" charset="0"/>
                          <a:ea typeface="Source Sans Pro" panose="020B0503030403020204" pitchFamily="34" charset="0"/>
                        </a:rPr>
                        <a:t>La codicia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lo que pertenece al prójimo</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331862366"/>
                  </a:ext>
                </a:extLst>
              </a:tr>
              <a:tr h="370840">
                <a:tc>
                  <a:txBody>
                    <a:bodyPr/>
                    <a:lstStyle/>
                    <a:p>
                      <a:r>
                        <a:rPr lang="es-MX" sz="2800" b="1" dirty="0">
                          <a:latin typeface="Source Sans Pro" panose="020B0503030403020204" pitchFamily="34" charset="0"/>
                          <a:ea typeface="Source Sans Pro" panose="020B0503030403020204" pitchFamily="34" charset="0"/>
                        </a:rPr>
                        <a:t>La envidia</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946624229"/>
                  </a:ext>
                </a:extLst>
              </a:tr>
              <a:tr h="370840">
                <a:tc>
                  <a:txBody>
                    <a:bodyPr/>
                    <a:lstStyle/>
                    <a:p>
                      <a:r>
                        <a:rPr lang="es-MX" sz="2800" b="1" dirty="0">
                          <a:latin typeface="Source Sans Pro" panose="020B0503030403020204" pitchFamily="34" charset="0"/>
                          <a:ea typeface="Source Sans Pro" panose="020B0503030403020204" pitchFamily="34" charset="0"/>
                        </a:rPr>
                        <a:t>Los celos</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495923336"/>
                  </a:ext>
                </a:extLst>
              </a:tr>
            </a:tbl>
          </a:graphicData>
        </a:graphic>
      </p:graphicFrame>
    </p:spTree>
    <p:extLst>
      <p:ext uri="{BB962C8B-B14F-4D97-AF65-F5344CB8AC3E}">
        <p14:creationId xmlns:p14="http://schemas.microsoft.com/office/powerpoint/2010/main" val="42377830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A7D37-03A3-0B54-E068-897E921DA381}"/>
              </a:ext>
            </a:extLst>
          </p:cNvPr>
          <p:cNvSpPr txBox="1"/>
          <p:nvPr/>
        </p:nvSpPr>
        <p:spPr>
          <a:xfrm>
            <a:off x="889233" y="503340"/>
            <a:ext cx="8252670" cy="1815882"/>
          </a:xfrm>
          <a:prstGeom prst="rect">
            <a:avLst/>
          </a:prstGeom>
          <a:noFill/>
        </p:spPr>
        <p:txBody>
          <a:bodyPr wrap="square">
            <a:spAutoFit/>
          </a:bodyPr>
          <a:lstStyle/>
          <a:p>
            <a:r>
              <a:rPr lang="es-ES" sz="2800" b="1" i="1" dirty="0">
                <a:solidFill>
                  <a:srgbClr val="3C08CE"/>
                </a:solidFill>
                <a:latin typeface="Source Sans Pro" panose="020B0503030403020204" pitchFamily="34" charset="0"/>
                <a:ea typeface="Source Sans Pro" panose="020B0503030403020204" pitchFamily="34" charset="0"/>
              </a:rPr>
              <a:t>¿Cuál es la diferencia entre la avaricia, la codicia y la envidia y los celos?</a:t>
            </a:r>
          </a:p>
          <a:p>
            <a:endParaRPr lang="es-ES" sz="2800" b="1" i="1" dirty="0">
              <a:solidFill>
                <a:srgbClr val="3C08CE"/>
              </a:solidFill>
              <a:latin typeface="Source Sans Pro" panose="020B0503030403020204" pitchFamily="34" charset="0"/>
              <a:ea typeface="Source Sans Pro" panose="020B0503030403020204" pitchFamily="34" charset="0"/>
            </a:endParaRPr>
          </a:p>
          <a:p>
            <a:endParaRPr lang="en-US" sz="2800" i="1" dirty="0">
              <a:solidFill>
                <a:srgbClr val="3C08CE"/>
              </a:solidFill>
              <a:latin typeface="Source Sans Pro" panose="020B0503030403020204" pitchFamily="34" charset="0"/>
              <a:ea typeface="Source Sans Pro" panose="020B0503030403020204" pitchFamily="34" charset="0"/>
            </a:endParaRPr>
          </a:p>
        </p:txBody>
      </p:sp>
      <p:graphicFrame>
        <p:nvGraphicFramePr>
          <p:cNvPr id="4" name="Table 3">
            <a:extLst>
              <a:ext uri="{FF2B5EF4-FFF2-40B4-BE49-F238E27FC236}">
                <a16:creationId xmlns:a16="http://schemas.microsoft.com/office/drawing/2014/main" id="{F7557728-36D6-ED7D-7850-4587C307B88E}"/>
              </a:ext>
            </a:extLst>
          </p:cNvPr>
          <p:cNvGraphicFramePr>
            <a:graphicFrameLocks noGrp="1"/>
          </p:cNvGraphicFramePr>
          <p:nvPr>
            <p:extLst>
              <p:ext uri="{D42A27DB-BD31-4B8C-83A1-F6EECF244321}">
                <p14:modId xmlns:p14="http://schemas.microsoft.com/office/powerpoint/2010/main" val="238926500"/>
              </p:ext>
            </p:extLst>
          </p:nvPr>
        </p:nvGraphicFramePr>
        <p:xfrm>
          <a:off x="1013902" y="1642455"/>
          <a:ext cx="8960607" cy="3048000"/>
        </p:xfrm>
        <a:graphic>
          <a:graphicData uri="http://schemas.openxmlformats.org/drawingml/2006/table">
            <a:tbl>
              <a:tblPr firstRow="1" bandRow="1">
                <a:tableStyleId>{22838BEF-8BB2-4498-84A7-C5851F593DF1}</a:tableStyleId>
              </a:tblPr>
              <a:tblGrid>
                <a:gridCol w="2202388">
                  <a:extLst>
                    <a:ext uri="{9D8B030D-6E8A-4147-A177-3AD203B41FA5}">
                      <a16:colId xmlns:a16="http://schemas.microsoft.com/office/drawing/2014/main" val="694616611"/>
                    </a:ext>
                  </a:extLst>
                </a:gridCol>
                <a:gridCol w="6758219">
                  <a:extLst>
                    <a:ext uri="{9D8B030D-6E8A-4147-A177-3AD203B41FA5}">
                      <a16:colId xmlns:a16="http://schemas.microsoft.com/office/drawing/2014/main" val="1823842347"/>
                    </a:ext>
                  </a:extLst>
                </a:gridCol>
              </a:tblGrid>
              <a:tr h="370840">
                <a:tc>
                  <a:txBody>
                    <a:bodyPr/>
                    <a:lstStyle/>
                    <a:p>
                      <a:r>
                        <a:rPr lang="es-MX" sz="2800" b="1" dirty="0">
                          <a:latin typeface="Source Sans Pro" panose="020B0503030403020204" pitchFamily="34" charset="0"/>
                          <a:ea typeface="Source Sans Pro" panose="020B0503030403020204" pitchFamily="34" charset="0"/>
                        </a:rPr>
                        <a:t>La avaricia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más cosas,</a:t>
                      </a:r>
                    </a:p>
                    <a:p>
                      <a:r>
                        <a:rPr lang="es-MX" sz="2400" b="0" dirty="0">
                          <a:latin typeface="Source Sans Pro" panose="020B0503030403020204" pitchFamily="34" charset="0"/>
                          <a:ea typeface="Source Sans Pro" panose="020B0503030403020204" pitchFamily="34" charset="0"/>
                        </a:rPr>
                        <a:t>Ser codos con las cosas que tenemos</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053995033"/>
                  </a:ext>
                </a:extLst>
              </a:tr>
              <a:tr h="370840">
                <a:tc>
                  <a:txBody>
                    <a:bodyPr/>
                    <a:lstStyle/>
                    <a:p>
                      <a:r>
                        <a:rPr lang="es-MX" sz="2800" b="1" dirty="0">
                          <a:latin typeface="Source Sans Pro" panose="020B0503030403020204" pitchFamily="34" charset="0"/>
                          <a:ea typeface="Source Sans Pro" panose="020B0503030403020204" pitchFamily="34" charset="0"/>
                        </a:rPr>
                        <a:t>La codicia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lo que pertenece al prójimo</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331862366"/>
                  </a:ext>
                </a:extLst>
              </a:tr>
              <a:tr h="370840">
                <a:tc>
                  <a:txBody>
                    <a:bodyPr/>
                    <a:lstStyle/>
                    <a:p>
                      <a:r>
                        <a:rPr lang="es-MX" sz="2800" b="1" dirty="0">
                          <a:latin typeface="Source Sans Pro" panose="020B0503030403020204" pitchFamily="34" charset="0"/>
                          <a:ea typeface="Source Sans Pro" panose="020B0503030403020204" pitchFamily="34" charset="0"/>
                        </a:rPr>
                        <a:t>La envidia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Sentir enojo porque el prójimo tiene algo que no tenemos,</a:t>
                      </a:r>
                    </a:p>
                    <a:p>
                      <a:r>
                        <a:rPr lang="es-MX" sz="2400" b="0" dirty="0">
                          <a:latin typeface="Source Sans Pro" panose="020B0503030403020204" pitchFamily="34" charset="0"/>
                          <a:ea typeface="Source Sans Pro" panose="020B0503030403020204" pitchFamily="34" charset="0"/>
                        </a:rPr>
                        <a:t>Odiar al prójimo por tenerlo / desear que lo pierda</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946624229"/>
                  </a:ext>
                </a:extLst>
              </a:tr>
              <a:tr h="370840">
                <a:tc>
                  <a:txBody>
                    <a:bodyPr/>
                    <a:lstStyle/>
                    <a:p>
                      <a:r>
                        <a:rPr lang="es-MX" sz="2800" b="1" dirty="0">
                          <a:latin typeface="Source Sans Pro" panose="020B0503030403020204" pitchFamily="34" charset="0"/>
                          <a:ea typeface="Source Sans Pro" panose="020B0503030403020204" pitchFamily="34" charset="0"/>
                        </a:rPr>
                        <a:t>Los celos</a:t>
                      </a:r>
                      <a:endParaRPr lang="en-US" sz="2800" b="1" dirty="0">
                        <a:latin typeface="Source Sans Pro" panose="020B0503030403020204" pitchFamily="34" charset="0"/>
                        <a:ea typeface="Source Sans Pro" panose="020B0503030403020204" pitchFamily="34" charset="0"/>
                      </a:endParaRPr>
                    </a:p>
                  </a:txBody>
                  <a:tcPr/>
                </a:tc>
                <a:tc>
                  <a:txBody>
                    <a:bodyPr/>
                    <a:lstStyle/>
                    <a:p>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495923336"/>
                  </a:ext>
                </a:extLst>
              </a:tr>
            </a:tbl>
          </a:graphicData>
        </a:graphic>
      </p:graphicFrame>
    </p:spTree>
    <p:extLst>
      <p:ext uri="{BB962C8B-B14F-4D97-AF65-F5344CB8AC3E}">
        <p14:creationId xmlns:p14="http://schemas.microsoft.com/office/powerpoint/2010/main" val="20662765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A7D37-03A3-0B54-E068-897E921DA381}"/>
              </a:ext>
            </a:extLst>
          </p:cNvPr>
          <p:cNvSpPr txBox="1"/>
          <p:nvPr/>
        </p:nvSpPr>
        <p:spPr>
          <a:xfrm>
            <a:off x="889233" y="503340"/>
            <a:ext cx="8252670" cy="1815882"/>
          </a:xfrm>
          <a:prstGeom prst="rect">
            <a:avLst/>
          </a:prstGeom>
          <a:noFill/>
        </p:spPr>
        <p:txBody>
          <a:bodyPr wrap="square">
            <a:spAutoFit/>
          </a:bodyPr>
          <a:lstStyle/>
          <a:p>
            <a:r>
              <a:rPr lang="es-ES" sz="2800" b="1" i="1" dirty="0">
                <a:solidFill>
                  <a:srgbClr val="3C08CE"/>
                </a:solidFill>
                <a:latin typeface="Source Sans Pro" panose="020B0503030403020204" pitchFamily="34" charset="0"/>
                <a:ea typeface="Source Sans Pro" panose="020B0503030403020204" pitchFamily="34" charset="0"/>
              </a:rPr>
              <a:t>¿Cuál es la diferencia entre la avaricia, la codicia y la envidia y los celos?</a:t>
            </a:r>
          </a:p>
          <a:p>
            <a:endParaRPr lang="es-ES" sz="2800" b="1" i="1" dirty="0">
              <a:solidFill>
                <a:srgbClr val="3C08CE"/>
              </a:solidFill>
              <a:latin typeface="Source Sans Pro" panose="020B0503030403020204" pitchFamily="34" charset="0"/>
              <a:ea typeface="Source Sans Pro" panose="020B0503030403020204" pitchFamily="34" charset="0"/>
            </a:endParaRPr>
          </a:p>
          <a:p>
            <a:endParaRPr lang="en-US" sz="2800" i="1" dirty="0">
              <a:solidFill>
                <a:srgbClr val="3C08CE"/>
              </a:solidFill>
              <a:latin typeface="Source Sans Pro" panose="020B0503030403020204" pitchFamily="34" charset="0"/>
              <a:ea typeface="Source Sans Pro" panose="020B0503030403020204" pitchFamily="34" charset="0"/>
            </a:endParaRPr>
          </a:p>
        </p:txBody>
      </p:sp>
      <p:graphicFrame>
        <p:nvGraphicFramePr>
          <p:cNvPr id="4" name="Table 3">
            <a:extLst>
              <a:ext uri="{FF2B5EF4-FFF2-40B4-BE49-F238E27FC236}">
                <a16:creationId xmlns:a16="http://schemas.microsoft.com/office/drawing/2014/main" id="{F7557728-36D6-ED7D-7850-4587C307B88E}"/>
              </a:ext>
            </a:extLst>
          </p:cNvPr>
          <p:cNvGraphicFramePr>
            <a:graphicFrameLocks noGrp="1"/>
          </p:cNvGraphicFramePr>
          <p:nvPr>
            <p:extLst>
              <p:ext uri="{D42A27DB-BD31-4B8C-83A1-F6EECF244321}">
                <p14:modId xmlns:p14="http://schemas.microsoft.com/office/powerpoint/2010/main" val="177164655"/>
              </p:ext>
            </p:extLst>
          </p:nvPr>
        </p:nvGraphicFramePr>
        <p:xfrm>
          <a:off x="1013902" y="1642455"/>
          <a:ext cx="8960607" cy="3718560"/>
        </p:xfrm>
        <a:graphic>
          <a:graphicData uri="http://schemas.openxmlformats.org/drawingml/2006/table">
            <a:tbl>
              <a:tblPr firstRow="1" bandRow="1">
                <a:tableStyleId>{22838BEF-8BB2-4498-84A7-C5851F593DF1}</a:tableStyleId>
              </a:tblPr>
              <a:tblGrid>
                <a:gridCol w="2202388">
                  <a:extLst>
                    <a:ext uri="{9D8B030D-6E8A-4147-A177-3AD203B41FA5}">
                      <a16:colId xmlns:a16="http://schemas.microsoft.com/office/drawing/2014/main" val="694616611"/>
                    </a:ext>
                  </a:extLst>
                </a:gridCol>
                <a:gridCol w="6758219">
                  <a:extLst>
                    <a:ext uri="{9D8B030D-6E8A-4147-A177-3AD203B41FA5}">
                      <a16:colId xmlns:a16="http://schemas.microsoft.com/office/drawing/2014/main" val="1823842347"/>
                    </a:ext>
                  </a:extLst>
                </a:gridCol>
              </a:tblGrid>
              <a:tr h="370840">
                <a:tc>
                  <a:txBody>
                    <a:bodyPr/>
                    <a:lstStyle/>
                    <a:p>
                      <a:r>
                        <a:rPr lang="es-MX" sz="2800" b="1" dirty="0">
                          <a:latin typeface="Source Sans Pro" panose="020B0503030403020204" pitchFamily="34" charset="0"/>
                          <a:ea typeface="Source Sans Pro" panose="020B0503030403020204" pitchFamily="34" charset="0"/>
                        </a:rPr>
                        <a:t>La avaricia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más cosas,</a:t>
                      </a:r>
                    </a:p>
                    <a:p>
                      <a:r>
                        <a:rPr lang="es-MX" sz="2400" b="0" dirty="0">
                          <a:latin typeface="Source Sans Pro" panose="020B0503030403020204" pitchFamily="34" charset="0"/>
                          <a:ea typeface="Source Sans Pro" panose="020B0503030403020204" pitchFamily="34" charset="0"/>
                        </a:rPr>
                        <a:t>Ser codos con las cosas que tenemos</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053995033"/>
                  </a:ext>
                </a:extLst>
              </a:tr>
              <a:tr h="370840">
                <a:tc>
                  <a:txBody>
                    <a:bodyPr/>
                    <a:lstStyle/>
                    <a:p>
                      <a:r>
                        <a:rPr lang="es-MX" sz="2800" b="1" dirty="0">
                          <a:latin typeface="Source Sans Pro" panose="020B0503030403020204" pitchFamily="34" charset="0"/>
                          <a:ea typeface="Source Sans Pro" panose="020B0503030403020204" pitchFamily="34" charset="0"/>
                        </a:rPr>
                        <a:t>La codicia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Querer lo que pertenece al prójimo</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331862366"/>
                  </a:ext>
                </a:extLst>
              </a:tr>
              <a:tr h="370840">
                <a:tc>
                  <a:txBody>
                    <a:bodyPr/>
                    <a:lstStyle/>
                    <a:p>
                      <a:r>
                        <a:rPr lang="es-MX" sz="2800" b="1" dirty="0">
                          <a:latin typeface="Source Sans Pro" panose="020B0503030403020204" pitchFamily="34" charset="0"/>
                          <a:ea typeface="Source Sans Pro" panose="020B0503030403020204" pitchFamily="34" charset="0"/>
                        </a:rPr>
                        <a:t>La envidia</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Sentir enojo porque el prójimo tiene algo que no tenemos,</a:t>
                      </a:r>
                    </a:p>
                    <a:p>
                      <a:r>
                        <a:rPr lang="es-MX" sz="2400" b="0" dirty="0">
                          <a:latin typeface="Source Sans Pro" panose="020B0503030403020204" pitchFamily="34" charset="0"/>
                          <a:ea typeface="Source Sans Pro" panose="020B0503030403020204" pitchFamily="34" charset="0"/>
                        </a:rPr>
                        <a:t>Odiar al prójimo por tenerlo / desear que lo pierda</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946624229"/>
                  </a:ext>
                </a:extLst>
              </a:tr>
              <a:tr h="370840">
                <a:tc>
                  <a:txBody>
                    <a:bodyPr/>
                    <a:lstStyle/>
                    <a:p>
                      <a:r>
                        <a:rPr lang="es-MX" sz="2800" b="1" dirty="0">
                          <a:latin typeface="Source Sans Pro" panose="020B0503030403020204" pitchFamily="34" charset="0"/>
                          <a:ea typeface="Source Sans Pro" panose="020B0503030403020204" pitchFamily="34" charset="0"/>
                        </a:rPr>
                        <a:t>Los celos</a:t>
                      </a:r>
                      <a:endParaRPr lang="en-US" sz="2800" b="1" dirty="0">
                        <a:latin typeface="Source Sans Pro" panose="020B0503030403020204" pitchFamily="34" charset="0"/>
                        <a:ea typeface="Source Sans Pro" panose="020B0503030403020204" pitchFamily="34" charset="0"/>
                      </a:endParaRPr>
                    </a:p>
                  </a:txBody>
                  <a:tcPr/>
                </a:tc>
                <a:tc>
                  <a:txBody>
                    <a:bodyPr/>
                    <a:lstStyle/>
                    <a:p>
                      <a:r>
                        <a:rPr lang="es-MX" sz="2400" b="0" dirty="0">
                          <a:latin typeface="Source Sans Pro" panose="020B0503030403020204" pitchFamily="34" charset="0"/>
                          <a:ea typeface="Source Sans Pro" panose="020B0503030403020204" pitchFamily="34" charset="0"/>
                        </a:rPr>
                        <a:t>Defender lo que tenemos cuando alguien trata de quitar o lastimar lo que tenemos (pareja, bienes, creencias)</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495923336"/>
                  </a:ext>
                </a:extLst>
              </a:tr>
            </a:tbl>
          </a:graphicData>
        </a:graphic>
      </p:graphicFrame>
    </p:spTree>
    <p:extLst>
      <p:ext uri="{BB962C8B-B14F-4D97-AF65-F5344CB8AC3E}">
        <p14:creationId xmlns:p14="http://schemas.microsoft.com/office/powerpoint/2010/main" val="269773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world">
            <a:extLst>
              <a:ext uri="{FF2B5EF4-FFF2-40B4-BE49-F238E27FC236}">
                <a16:creationId xmlns:a16="http://schemas.microsoft.com/office/drawing/2014/main" id="{59F3A26C-4876-96A6-5620-FA6E6B52F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992" y="52387"/>
            <a:ext cx="7953375" cy="6753225"/>
          </a:xfrm>
          <a:prstGeom prst="rect">
            <a:avLst/>
          </a:prstGeom>
        </p:spPr>
      </p:pic>
      <p:sp>
        <p:nvSpPr>
          <p:cNvPr id="2" name="TextBox 1">
            <a:extLst>
              <a:ext uri="{FF2B5EF4-FFF2-40B4-BE49-F238E27FC236}">
                <a16:creationId xmlns:a16="http://schemas.microsoft.com/office/drawing/2014/main" id="{FCA9DAAE-6E6E-02DD-F108-778A0C262230}"/>
              </a:ext>
            </a:extLst>
          </p:cNvPr>
          <p:cNvSpPr txBox="1"/>
          <p:nvPr/>
        </p:nvSpPr>
        <p:spPr>
          <a:xfrm>
            <a:off x="264696" y="248652"/>
            <a:ext cx="3641558" cy="4401205"/>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…haz todo lo posible por ir a Nicópolis a verme, pues he decidido pasar allí el invierno. (3.12)</a:t>
            </a:r>
            <a:endParaRPr lang="en-US" sz="4000" b="1"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F0815C9C-A08E-BB89-B443-D1CE39667AE3}"/>
              </a:ext>
            </a:extLst>
          </p:cNvPr>
          <p:cNvSpPr txBox="1"/>
          <p:nvPr/>
        </p:nvSpPr>
        <p:spPr>
          <a:xfrm>
            <a:off x="7083234" y="3737810"/>
            <a:ext cx="1363579" cy="646331"/>
          </a:xfrm>
          <a:prstGeom prst="rect">
            <a:avLst/>
          </a:prstGeom>
          <a:noFill/>
        </p:spPr>
        <p:txBody>
          <a:bodyPr wrap="square" rtlCol="0">
            <a:spAutoFit/>
          </a:bodyPr>
          <a:lstStyle/>
          <a:p>
            <a:r>
              <a:rPr lang="es-MX" sz="3600" b="1" dirty="0"/>
              <a:t>Creta</a:t>
            </a:r>
            <a:endParaRPr lang="en-US" sz="3600" b="1" dirty="0"/>
          </a:p>
        </p:txBody>
      </p:sp>
      <p:sp>
        <p:nvSpPr>
          <p:cNvPr id="13" name="TextBox 12">
            <a:extLst>
              <a:ext uri="{FF2B5EF4-FFF2-40B4-BE49-F238E27FC236}">
                <a16:creationId xmlns:a16="http://schemas.microsoft.com/office/drawing/2014/main" id="{279230F9-AA0C-CBFD-E613-92AC0CE8E295}"/>
              </a:ext>
            </a:extLst>
          </p:cNvPr>
          <p:cNvSpPr txBox="1"/>
          <p:nvPr/>
        </p:nvSpPr>
        <p:spPr>
          <a:xfrm>
            <a:off x="4130992" y="675956"/>
            <a:ext cx="1493953" cy="646331"/>
          </a:xfrm>
          <a:prstGeom prst="rect">
            <a:avLst/>
          </a:prstGeom>
          <a:noFill/>
        </p:spPr>
        <p:txBody>
          <a:bodyPr wrap="square" rtlCol="0">
            <a:spAutoFit/>
          </a:bodyPr>
          <a:lstStyle/>
          <a:p>
            <a:r>
              <a:rPr lang="es-MX" sz="3600" b="1" dirty="0"/>
              <a:t>Roma</a:t>
            </a:r>
            <a:endParaRPr lang="en-US" sz="3600" b="1" dirty="0"/>
          </a:p>
        </p:txBody>
      </p:sp>
      <p:sp>
        <p:nvSpPr>
          <p:cNvPr id="14" name="TextBox 13">
            <a:extLst>
              <a:ext uri="{FF2B5EF4-FFF2-40B4-BE49-F238E27FC236}">
                <a16:creationId xmlns:a16="http://schemas.microsoft.com/office/drawing/2014/main" id="{36174F04-7475-FEFD-3F21-F84DDE47155E}"/>
              </a:ext>
            </a:extLst>
          </p:cNvPr>
          <p:cNvSpPr txBox="1"/>
          <p:nvPr/>
        </p:nvSpPr>
        <p:spPr>
          <a:xfrm>
            <a:off x="4426977" y="2989664"/>
            <a:ext cx="2431519" cy="646331"/>
          </a:xfrm>
          <a:prstGeom prst="rect">
            <a:avLst/>
          </a:prstGeom>
          <a:noFill/>
        </p:spPr>
        <p:txBody>
          <a:bodyPr wrap="square" rtlCol="0">
            <a:spAutoFit/>
          </a:bodyPr>
          <a:lstStyle/>
          <a:p>
            <a:r>
              <a:rPr lang="es-MX" sz="3600" b="1" dirty="0"/>
              <a:t>Nicópolis</a:t>
            </a:r>
            <a:endParaRPr lang="en-US" sz="3600" b="1" dirty="0"/>
          </a:p>
        </p:txBody>
      </p:sp>
      <p:cxnSp>
        <p:nvCxnSpPr>
          <p:cNvPr id="16" name="Straight Arrow Connector 15">
            <a:extLst>
              <a:ext uri="{FF2B5EF4-FFF2-40B4-BE49-F238E27FC236}">
                <a16:creationId xmlns:a16="http://schemas.microsoft.com/office/drawing/2014/main" id="{A86B29D4-4638-0755-C723-AD137F4B03B3}"/>
              </a:ext>
            </a:extLst>
          </p:cNvPr>
          <p:cNvCxnSpPr/>
          <p:nvPr/>
        </p:nvCxnSpPr>
        <p:spPr>
          <a:xfrm flipV="1">
            <a:off x="5583381" y="2449254"/>
            <a:ext cx="762000" cy="58525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3D09A903-2DA8-E745-DFBB-79406929F4E5}"/>
              </a:ext>
            </a:extLst>
          </p:cNvPr>
          <p:cNvSpPr txBox="1"/>
          <p:nvPr/>
        </p:nvSpPr>
        <p:spPr>
          <a:xfrm>
            <a:off x="9216834" y="2126087"/>
            <a:ext cx="1363579" cy="646331"/>
          </a:xfrm>
          <a:prstGeom prst="rect">
            <a:avLst/>
          </a:prstGeom>
          <a:noFill/>
        </p:spPr>
        <p:txBody>
          <a:bodyPr wrap="square" rtlCol="0">
            <a:spAutoFit/>
          </a:bodyPr>
          <a:lstStyle/>
          <a:p>
            <a:r>
              <a:rPr lang="es-MX" sz="3600" b="1" dirty="0"/>
              <a:t>Éfeso</a:t>
            </a:r>
            <a:endParaRPr lang="en-US" sz="3600" b="1" dirty="0"/>
          </a:p>
        </p:txBody>
      </p:sp>
      <p:cxnSp>
        <p:nvCxnSpPr>
          <p:cNvPr id="18" name="Straight Arrow Connector 17">
            <a:extLst>
              <a:ext uri="{FF2B5EF4-FFF2-40B4-BE49-F238E27FC236}">
                <a16:creationId xmlns:a16="http://schemas.microsoft.com/office/drawing/2014/main" id="{B048A068-4F23-C071-543E-8C08899BED1A}"/>
              </a:ext>
            </a:extLst>
          </p:cNvPr>
          <p:cNvCxnSpPr>
            <a:cxnSpLocks/>
          </p:cNvCxnSpPr>
          <p:nvPr/>
        </p:nvCxnSpPr>
        <p:spPr>
          <a:xfrm flipH="1">
            <a:off x="8482896" y="2449252"/>
            <a:ext cx="733938" cy="15240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355129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788162"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3</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Éramos igual que los inconversos</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Cristo nos salvó por su misericordia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Tenemos la esperanza de la vida eterna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del provecho y la utilidad</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565752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51C1D-368F-2A7A-7A73-FE289CB1A10C}"/>
              </a:ext>
            </a:extLst>
          </p:cNvPr>
          <p:cNvSpPr txBox="1"/>
          <p:nvPr/>
        </p:nvSpPr>
        <p:spPr>
          <a:xfrm>
            <a:off x="706773" y="460961"/>
            <a:ext cx="11205594" cy="5262979"/>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	Pero </a:t>
            </a:r>
            <a:r>
              <a:rPr lang="es-ES" sz="2400" b="1" dirty="0">
                <a:latin typeface="Source Sans Pro" panose="020B0503030403020204" pitchFamily="34" charset="0"/>
                <a:ea typeface="Source Sans Pro" panose="020B0503030403020204" pitchFamily="34" charset="0"/>
              </a:rPr>
              <a:t>cuando</a:t>
            </a:r>
            <a:r>
              <a:rPr lang="es-ES" sz="2400" dirty="0">
                <a:latin typeface="Source Sans Pro" panose="020B0503030403020204" pitchFamily="34" charset="0"/>
                <a:ea typeface="Source Sans Pro" panose="020B0503030403020204" pitchFamily="34" charset="0"/>
              </a:rPr>
              <a:t> se manifestaron </a:t>
            </a:r>
          </a:p>
          <a:p>
            <a:r>
              <a:rPr lang="es-ES" sz="2400" dirty="0">
                <a:latin typeface="Source Sans Pro" panose="020B0503030403020204" pitchFamily="34" charset="0"/>
                <a:ea typeface="Source Sans Pro" panose="020B0503030403020204" pitchFamily="34" charset="0"/>
              </a:rPr>
              <a:t>		la bondad y el amor de Dios nuestro Salvador, </a:t>
            </a:r>
          </a:p>
          <a:p>
            <a:r>
              <a:rPr lang="es-ES" sz="2400" b="1" dirty="0">
                <a:latin typeface="Source Sans Pro" panose="020B0503030403020204" pitchFamily="34" charset="0"/>
                <a:ea typeface="Source Sans Pro" panose="020B0503030403020204" pitchFamily="34" charset="0"/>
              </a:rPr>
              <a:t>él nos salvó, </a:t>
            </a:r>
          </a:p>
          <a:p>
            <a:r>
              <a:rPr lang="es-ES" sz="2400" dirty="0">
                <a:latin typeface="Source Sans Pro" panose="020B0503030403020204" pitchFamily="34" charset="0"/>
                <a:ea typeface="Source Sans Pro" panose="020B0503030403020204" pitchFamily="34" charset="0"/>
              </a:rPr>
              <a:t>	</a:t>
            </a:r>
            <a:r>
              <a:rPr lang="es-ES" sz="2400" b="1" dirty="0">
                <a:latin typeface="Source Sans Pro" panose="020B0503030403020204" pitchFamily="34" charset="0"/>
                <a:ea typeface="Source Sans Pro" panose="020B0503030403020204" pitchFamily="34" charset="0"/>
              </a:rPr>
              <a:t>no por</a:t>
            </a:r>
            <a:r>
              <a:rPr lang="es-ES" sz="2400" dirty="0">
                <a:latin typeface="Source Sans Pro" panose="020B0503030403020204" pitchFamily="34" charset="0"/>
                <a:ea typeface="Source Sans Pro" panose="020B0503030403020204" pitchFamily="34" charset="0"/>
              </a:rPr>
              <a:t> nuestras propias obras de justicia </a:t>
            </a:r>
          </a:p>
          <a:p>
            <a:r>
              <a:rPr lang="es-ES" sz="2400" dirty="0">
                <a:latin typeface="Source Sans Pro" panose="020B0503030403020204" pitchFamily="34" charset="0"/>
                <a:ea typeface="Source Sans Pro" panose="020B0503030403020204" pitchFamily="34" charset="0"/>
              </a:rPr>
              <a:t>	</a:t>
            </a:r>
            <a:r>
              <a:rPr lang="es-ES" sz="2400" b="1" dirty="0">
                <a:latin typeface="Source Sans Pro" panose="020B0503030403020204" pitchFamily="34" charset="0"/>
                <a:ea typeface="Source Sans Pro" panose="020B0503030403020204" pitchFamily="34" charset="0"/>
              </a:rPr>
              <a:t>sino por </a:t>
            </a:r>
            <a:r>
              <a:rPr lang="es-ES" sz="2400" dirty="0">
                <a:latin typeface="Source Sans Pro" panose="020B0503030403020204" pitchFamily="34" charset="0"/>
                <a:ea typeface="Source Sans Pro" panose="020B0503030403020204" pitchFamily="34" charset="0"/>
              </a:rPr>
              <a:t>su misericordia. </a:t>
            </a:r>
          </a:p>
          <a:p>
            <a:r>
              <a:rPr lang="es-ES" sz="2400" b="1" dirty="0">
                <a:latin typeface="Source Sans Pro" panose="020B0503030403020204" pitchFamily="34" charset="0"/>
                <a:ea typeface="Source Sans Pro" panose="020B0503030403020204" pitchFamily="34" charset="0"/>
              </a:rPr>
              <a:t>Nos salvó </a:t>
            </a:r>
          </a:p>
          <a:p>
            <a:r>
              <a:rPr lang="es-ES" sz="2400" dirty="0">
                <a:latin typeface="Source Sans Pro" panose="020B0503030403020204" pitchFamily="34" charset="0"/>
                <a:ea typeface="Source Sans Pro" panose="020B0503030403020204" pitchFamily="34" charset="0"/>
              </a:rPr>
              <a:t>	</a:t>
            </a:r>
            <a:r>
              <a:rPr lang="es-ES" sz="2400" b="1" dirty="0">
                <a:latin typeface="Source Sans Pro" panose="020B0503030403020204" pitchFamily="34" charset="0"/>
                <a:ea typeface="Source Sans Pro" panose="020B0503030403020204" pitchFamily="34" charset="0"/>
              </a:rPr>
              <a:t>mediante</a:t>
            </a:r>
            <a:r>
              <a:rPr lang="es-ES" sz="2400" dirty="0">
                <a:latin typeface="Source Sans Pro" panose="020B0503030403020204" pitchFamily="34" charset="0"/>
                <a:ea typeface="Source Sans Pro" panose="020B0503030403020204" pitchFamily="34" charset="0"/>
              </a:rPr>
              <a:t> el lavamiento de la regeneración </a:t>
            </a:r>
          </a:p>
          <a:p>
            <a:r>
              <a:rPr lang="es-ES" sz="2400" dirty="0">
                <a:latin typeface="Source Sans Pro" panose="020B0503030403020204" pitchFamily="34" charset="0"/>
                <a:ea typeface="Source Sans Pro" panose="020B0503030403020204" pitchFamily="34" charset="0"/>
              </a:rPr>
              <a:t>	y de la renovación por el Espíritu Santo, </a:t>
            </a:r>
          </a:p>
          <a:p>
            <a:r>
              <a:rPr lang="es-ES" sz="2400" dirty="0">
                <a:latin typeface="Source Sans Pro" panose="020B0503030403020204" pitchFamily="34" charset="0"/>
                <a:ea typeface="Source Sans Pro" panose="020B0503030403020204" pitchFamily="34" charset="0"/>
              </a:rPr>
              <a:t>		el cual fue derramado abundantemente sobre nosotros </a:t>
            </a:r>
          </a:p>
          <a:p>
            <a:r>
              <a:rPr lang="es-ES" sz="2400" dirty="0">
                <a:latin typeface="Source Sans Pro" panose="020B0503030403020204" pitchFamily="34" charset="0"/>
                <a:ea typeface="Source Sans Pro" panose="020B0503030403020204" pitchFamily="34" charset="0"/>
              </a:rPr>
              <a:t>			</a:t>
            </a:r>
            <a:r>
              <a:rPr lang="es-ES" sz="2400" b="1" dirty="0">
                <a:latin typeface="Source Sans Pro" panose="020B0503030403020204" pitchFamily="34" charset="0"/>
                <a:ea typeface="Source Sans Pro" panose="020B0503030403020204" pitchFamily="34" charset="0"/>
              </a:rPr>
              <a:t>por medio de </a:t>
            </a:r>
            <a:r>
              <a:rPr lang="es-ES" sz="2400" dirty="0">
                <a:latin typeface="Source Sans Pro" panose="020B0503030403020204" pitchFamily="34" charset="0"/>
                <a:ea typeface="Source Sans Pro" panose="020B0503030403020204" pitchFamily="34" charset="0"/>
              </a:rPr>
              <a:t>Jesucristo nuestro Salvador. </a:t>
            </a:r>
          </a:p>
          <a:p>
            <a:r>
              <a:rPr lang="es-ES" sz="2400" dirty="0">
                <a:latin typeface="Source Sans Pro" panose="020B0503030403020204" pitchFamily="34" charset="0"/>
                <a:ea typeface="Source Sans Pro" panose="020B0503030403020204" pitchFamily="34" charset="0"/>
              </a:rPr>
              <a:t>	Así lo hizo </a:t>
            </a:r>
            <a:r>
              <a:rPr lang="es-ES" sz="2400" b="1" dirty="0">
                <a:latin typeface="Source Sans Pro" panose="020B0503030403020204" pitchFamily="34" charset="0"/>
                <a:ea typeface="Source Sans Pro" panose="020B0503030403020204" pitchFamily="34" charset="0"/>
              </a:rPr>
              <a:t>para que, </a:t>
            </a:r>
          </a:p>
          <a:p>
            <a:r>
              <a:rPr lang="es-ES" sz="2400" dirty="0">
                <a:latin typeface="Source Sans Pro" panose="020B0503030403020204" pitchFamily="34" charset="0"/>
                <a:ea typeface="Source Sans Pro" panose="020B0503030403020204" pitchFamily="34" charset="0"/>
              </a:rPr>
              <a:t>		justificados por su gracia, </a:t>
            </a:r>
          </a:p>
          <a:p>
            <a:r>
              <a:rPr lang="es-ES" sz="2400" dirty="0">
                <a:latin typeface="Source Sans Pro" panose="020B0503030403020204" pitchFamily="34" charset="0"/>
                <a:ea typeface="Source Sans Pro" panose="020B0503030403020204" pitchFamily="34" charset="0"/>
              </a:rPr>
              <a:t>	llegáramos a ser herederos </a:t>
            </a:r>
          </a:p>
          <a:p>
            <a:r>
              <a:rPr lang="es-ES" sz="2400" dirty="0">
                <a:latin typeface="Source Sans Pro" panose="020B0503030403020204" pitchFamily="34" charset="0"/>
                <a:ea typeface="Source Sans Pro" panose="020B0503030403020204" pitchFamily="34" charset="0"/>
              </a:rPr>
              <a:t>		que abrigan la esperanza de recibir la vida eterna. (Tito 3.4-7 NVI)</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867633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51C1D-368F-2A7A-7A73-FE289CB1A10C}"/>
              </a:ext>
            </a:extLst>
          </p:cNvPr>
          <p:cNvSpPr txBox="1"/>
          <p:nvPr/>
        </p:nvSpPr>
        <p:spPr>
          <a:xfrm>
            <a:off x="639661" y="444183"/>
            <a:ext cx="11205594" cy="5262979"/>
          </a:xfrm>
          <a:prstGeom prst="rect">
            <a:avLst/>
          </a:prstGeom>
          <a:noFill/>
        </p:spPr>
        <p:txBody>
          <a:bodyPr wrap="square">
            <a:spAutoFit/>
          </a:bodyPr>
          <a:lstStyle/>
          <a:p>
            <a:r>
              <a:rPr lang="es-ES" sz="2400" b="1" dirty="0">
                <a:solidFill>
                  <a:srgbClr val="3C08CE"/>
                </a:solidFill>
                <a:latin typeface="Source Sans Pro" panose="020B0503030403020204" pitchFamily="34" charset="0"/>
                <a:ea typeface="Source Sans Pro" panose="020B0503030403020204" pitchFamily="34" charset="0"/>
              </a:rPr>
              <a:t>	[Pero] cuando se manifestaron </a:t>
            </a:r>
          </a:p>
          <a:p>
            <a:r>
              <a:rPr lang="es-ES" sz="2400" b="1" dirty="0">
                <a:solidFill>
                  <a:srgbClr val="3C08CE"/>
                </a:solidFill>
                <a:latin typeface="Source Sans Pro" panose="020B0503030403020204" pitchFamily="34" charset="0"/>
                <a:ea typeface="Source Sans Pro" panose="020B0503030403020204" pitchFamily="34" charset="0"/>
              </a:rPr>
              <a:t>		la bondad y el amor de Dios nuestro Salvador, </a:t>
            </a:r>
          </a:p>
          <a:p>
            <a:r>
              <a:rPr lang="es-ES" sz="2400" b="1" dirty="0">
                <a:solidFill>
                  <a:srgbClr val="3C08CE"/>
                </a:solidFill>
                <a:latin typeface="Source Sans Pro" panose="020B0503030403020204" pitchFamily="34" charset="0"/>
                <a:ea typeface="Source Sans Pro" panose="020B0503030403020204" pitchFamily="34" charset="0"/>
              </a:rPr>
              <a:t>él nos salvó, </a:t>
            </a:r>
          </a:p>
          <a:p>
            <a:r>
              <a:rPr lang="es-ES" sz="2400" dirty="0">
                <a:latin typeface="Source Sans Pro" panose="020B0503030403020204" pitchFamily="34" charset="0"/>
                <a:ea typeface="Source Sans Pro" panose="020B0503030403020204" pitchFamily="34" charset="0"/>
              </a:rPr>
              <a:t>	no por nuestras propias obras de justicia </a:t>
            </a:r>
          </a:p>
          <a:p>
            <a:r>
              <a:rPr lang="es-ES" sz="2400" dirty="0">
                <a:latin typeface="Source Sans Pro" panose="020B0503030403020204" pitchFamily="34" charset="0"/>
                <a:ea typeface="Source Sans Pro" panose="020B0503030403020204" pitchFamily="34" charset="0"/>
              </a:rPr>
              <a:t>	sino por su misericordia. </a:t>
            </a:r>
          </a:p>
          <a:p>
            <a:r>
              <a:rPr lang="es-ES" sz="2400" dirty="0">
                <a:latin typeface="Source Sans Pro" panose="020B0503030403020204" pitchFamily="34" charset="0"/>
                <a:ea typeface="Source Sans Pro" panose="020B0503030403020204" pitchFamily="34" charset="0"/>
              </a:rPr>
              <a:t>Nos salvó </a:t>
            </a:r>
          </a:p>
          <a:p>
            <a:r>
              <a:rPr lang="es-ES" sz="2400" dirty="0">
                <a:latin typeface="Source Sans Pro" panose="020B0503030403020204" pitchFamily="34" charset="0"/>
                <a:ea typeface="Source Sans Pro" panose="020B0503030403020204" pitchFamily="34" charset="0"/>
              </a:rPr>
              <a:t>	mediante el lavamiento de la regeneración </a:t>
            </a:r>
          </a:p>
          <a:p>
            <a:r>
              <a:rPr lang="es-ES" sz="2400" dirty="0">
                <a:latin typeface="Source Sans Pro" panose="020B0503030403020204" pitchFamily="34" charset="0"/>
                <a:ea typeface="Source Sans Pro" panose="020B0503030403020204" pitchFamily="34" charset="0"/>
              </a:rPr>
              <a:t>	y de la renovación por el Espíritu Santo, </a:t>
            </a:r>
          </a:p>
          <a:p>
            <a:r>
              <a:rPr lang="es-ES" sz="2400" dirty="0">
                <a:latin typeface="Source Sans Pro" panose="020B0503030403020204" pitchFamily="34" charset="0"/>
                <a:ea typeface="Source Sans Pro" panose="020B0503030403020204" pitchFamily="34" charset="0"/>
              </a:rPr>
              <a:t>		el cual fue derramado abundantemente sobre nosotros </a:t>
            </a:r>
          </a:p>
          <a:p>
            <a:r>
              <a:rPr lang="es-ES" sz="2400" dirty="0">
                <a:latin typeface="Source Sans Pro" panose="020B0503030403020204" pitchFamily="34" charset="0"/>
                <a:ea typeface="Source Sans Pro" panose="020B0503030403020204" pitchFamily="34" charset="0"/>
              </a:rPr>
              <a:t>			por medio de Jesucristo nuestro Salvador. </a:t>
            </a:r>
          </a:p>
          <a:p>
            <a:pPr lvl="1"/>
            <a:r>
              <a:rPr lang="es-ES" sz="2400" dirty="0">
                <a:latin typeface="Source Sans Pro" panose="020B0503030403020204" pitchFamily="34" charset="0"/>
                <a:ea typeface="Source Sans Pro" panose="020B0503030403020204" pitchFamily="34" charset="0"/>
              </a:rPr>
              <a:t>Así lo hizo para que, </a:t>
            </a:r>
          </a:p>
          <a:p>
            <a:pPr lvl="1"/>
            <a:r>
              <a:rPr lang="es-ES" sz="2400" dirty="0">
                <a:latin typeface="Source Sans Pro" panose="020B0503030403020204" pitchFamily="34" charset="0"/>
                <a:ea typeface="Source Sans Pro" panose="020B0503030403020204" pitchFamily="34" charset="0"/>
              </a:rPr>
              <a:t>	justificados por su gracia, </a:t>
            </a:r>
          </a:p>
          <a:p>
            <a:pPr lvl="1"/>
            <a:r>
              <a:rPr lang="es-ES" sz="2400" dirty="0">
                <a:latin typeface="Source Sans Pro" panose="020B0503030403020204" pitchFamily="34" charset="0"/>
                <a:ea typeface="Source Sans Pro" panose="020B0503030403020204" pitchFamily="34" charset="0"/>
              </a:rPr>
              <a:t>llegáramos a ser herederos </a:t>
            </a:r>
          </a:p>
          <a:p>
            <a:pPr lvl="1"/>
            <a:r>
              <a:rPr lang="es-ES" sz="2400" dirty="0">
                <a:latin typeface="Source Sans Pro" panose="020B0503030403020204" pitchFamily="34" charset="0"/>
                <a:ea typeface="Source Sans Pro" panose="020B0503030403020204" pitchFamily="34" charset="0"/>
              </a:rPr>
              <a:t>	que abrigan la esperanza de recibir la vida eterna. (Tito 3.4-7 NVI)</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44F7560B-CF03-69D9-8426-820D0275803A}"/>
              </a:ext>
            </a:extLst>
          </p:cNvPr>
          <p:cNvSpPr txBox="1"/>
          <p:nvPr/>
        </p:nvSpPr>
        <p:spPr>
          <a:xfrm>
            <a:off x="8358836" y="1500913"/>
            <a:ext cx="3193503"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Núcleo: Dios nos salvó</a:t>
            </a:r>
            <a:endParaRPr lang="en-US" sz="2400" b="1"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38FBB8A8-60D1-CFC8-9AEB-35E52912BE33}"/>
              </a:ext>
            </a:extLst>
          </p:cNvPr>
          <p:cNvSpPr txBox="1"/>
          <p:nvPr/>
        </p:nvSpPr>
        <p:spPr>
          <a:xfrm>
            <a:off x="8419972" y="280051"/>
            <a:ext cx="2834430"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¿Cuándo nos salvó?</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184207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51C1D-368F-2A7A-7A73-FE289CB1A10C}"/>
              </a:ext>
            </a:extLst>
          </p:cNvPr>
          <p:cNvSpPr txBox="1"/>
          <p:nvPr/>
        </p:nvSpPr>
        <p:spPr>
          <a:xfrm>
            <a:off x="639661" y="444183"/>
            <a:ext cx="11205594" cy="5262979"/>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	Pero cuando se manifestaron </a:t>
            </a:r>
          </a:p>
          <a:p>
            <a:r>
              <a:rPr lang="es-ES" sz="2400" dirty="0">
                <a:latin typeface="Source Sans Pro" panose="020B0503030403020204" pitchFamily="34" charset="0"/>
                <a:ea typeface="Source Sans Pro" panose="020B0503030403020204" pitchFamily="34" charset="0"/>
              </a:rPr>
              <a:t>		la bondad y el amor de Dios nuestro Salvador, </a:t>
            </a:r>
          </a:p>
          <a:p>
            <a:r>
              <a:rPr lang="es-ES" sz="2400" b="1" dirty="0">
                <a:solidFill>
                  <a:srgbClr val="3C08CE"/>
                </a:solidFill>
                <a:latin typeface="Source Sans Pro" panose="020B0503030403020204" pitchFamily="34" charset="0"/>
                <a:ea typeface="Source Sans Pro" panose="020B0503030403020204" pitchFamily="34" charset="0"/>
              </a:rPr>
              <a:t>él nos salvó, </a:t>
            </a:r>
          </a:p>
          <a:p>
            <a:r>
              <a:rPr lang="es-ES" sz="2400" b="1" dirty="0">
                <a:solidFill>
                  <a:srgbClr val="3C08CE"/>
                </a:solidFill>
                <a:latin typeface="Source Sans Pro" panose="020B0503030403020204" pitchFamily="34" charset="0"/>
                <a:ea typeface="Source Sans Pro" panose="020B0503030403020204" pitchFamily="34" charset="0"/>
              </a:rPr>
              <a:t>	no por nuestras propias obras de justicia </a:t>
            </a:r>
          </a:p>
          <a:p>
            <a:r>
              <a:rPr lang="es-ES" sz="2400" b="1" dirty="0">
                <a:solidFill>
                  <a:srgbClr val="3C08CE"/>
                </a:solidFill>
                <a:latin typeface="Source Sans Pro" panose="020B0503030403020204" pitchFamily="34" charset="0"/>
                <a:ea typeface="Source Sans Pro" panose="020B0503030403020204" pitchFamily="34" charset="0"/>
              </a:rPr>
              <a:t>	sino por su misericordia. </a:t>
            </a:r>
          </a:p>
          <a:p>
            <a:r>
              <a:rPr lang="es-ES" sz="2400" dirty="0">
                <a:latin typeface="Source Sans Pro" panose="020B0503030403020204" pitchFamily="34" charset="0"/>
                <a:ea typeface="Source Sans Pro" panose="020B0503030403020204" pitchFamily="34" charset="0"/>
              </a:rPr>
              <a:t>Nos salvó </a:t>
            </a:r>
          </a:p>
          <a:p>
            <a:r>
              <a:rPr lang="es-ES" sz="2400" dirty="0">
                <a:latin typeface="Source Sans Pro" panose="020B0503030403020204" pitchFamily="34" charset="0"/>
                <a:ea typeface="Source Sans Pro" panose="020B0503030403020204" pitchFamily="34" charset="0"/>
              </a:rPr>
              <a:t>	mediante el lavamiento de la regeneración </a:t>
            </a:r>
          </a:p>
          <a:p>
            <a:r>
              <a:rPr lang="es-ES" sz="2400" dirty="0">
                <a:latin typeface="Source Sans Pro" panose="020B0503030403020204" pitchFamily="34" charset="0"/>
                <a:ea typeface="Source Sans Pro" panose="020B0503030403020204" pitchFamily="34" charset="0"/>
              </a:rPr>
              <a:t>	y de la renovación por el Espíritu Santo, </a:t>
            </a:r>
          </a:p>
          <a:p>
            <a:r>
              <a:rPr lang="es-ES" sz="2400" dirty="0">
                <a:latin typeface="Source Sans Pro" panose="020B0503030403020204" pitchFamily="34" charset="0"/>
                <a:ea typeface="Source Sans Pro" panose="020B0503030403020204" pitchFamily="34" charset="0"/>
              </a:rPr>
              <a:t>		el cual fue derramado abundantemente sobre nosotros </a:t>
            </a:r>
          </a:p>
          <a:p>
            <a:r>
              <a:rPr lang="es-ES" sz="2400" dirty="0">
                <a:latin typeface="Source Sans Pro" panose="020B0503030403020204" pitchFamily="34" charset="0"/>
                <a:ea typeface="Source Sans Pro" panose="020B0503030403020204" pitchFamily="34" charset="0"/>
              </a:rPr>
              <a:t>			por medio de Jesucristo nuestro Salvador. </a:t>
            </a:r>
          </a:p>
          <a:p>
            <a:pPr lvl="1"/>
            <a:r>
              <a:rPr lang="es-ES" sz="2400" dirty="0">
                <a:latin typeface="Source Sans Pro" panose="020B0503030403020204" pitchFamily="34" charset="0"/>
                <a:ea typeface="Source Sans Pro" panose="020B0503030403020204" pitchFamily="34" charset="0"/>
              </a:rPr>
              <a:t>Así lo hizo para que, </a:t>
            </a:r>
          </a:p>
          <a:p>
            <a:pPr lvl="1"/>
            <a:r>
              <a:rPr lang="es-ES" sz="2400" dirty="0">
                <a:latin typeface="Source Sans Pro" panose="020B0503030403020204" pitchFamily="34" charset="0"/>
                <a:ea typeface="Source Sans Pro" panose="020B0503030403020204" pitchFamily="34" charset="0"/>
              </a:rPr>
              <a:t>	justificados por su gracia, </a:t>
            </a:r>
          </a:p>
          <a:p>
            <a:pPr lvl="1"/>
            <a:r>
              <a:rPr lang="es-ES" sz="2400" dirty="0">
                <a:latin typeface="Source Sans Pro" panose="020B0503030403020204" pitchFamily="34" charset="0"/>
                <a:ea typeface="Source Sans Pro" panose="020B0503030403020204" pitchFamily="34" charset="0"/>
              </a:rPr>
              <a:t>llegáramos a ser herederos </a:t>
            </a:r>
          </a:p>
          <a:p>
            <a:pPr lvl="1"/>
            <a:r>
              <a:rPr lang="es-ES" sz="2400" dirty="0">
                <a:latin typeface="Source Sans Pro" panose="020B0503030403020204" pitchFamily="34" charset="0"/>
                <a:ea typeface="Source Sans Pro" panose="020B0503030403020204" pitchFamily="34" charset="0"/>
              </a:rPr>
              <a:t>	que abrigan la esperanza de recibir la vida eterna. (Tito 3.4-7 NVI)</a:t>
            </a:r>
            <a:endParaRPr lang="en-US" sz="24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D62CF332-7D1E-3EDF-BFD8-3C05058392A5}"/>
              </a:ext>
            </a:extLst>
          </p:cNvPr>
          <p:cNvSpPr txBox="1"/>
          <p:nvPr/>
        </p:nvSpPr>
        <p:spPr>
          <a:xfrm>
            <a:off x="8352860" y="1664234"/>
            <a:ext cx="2840842"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¿Por qué nos salvó?</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351817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51C1D-368F-2A7A-7A73-FE289CB1A10C}"/>
              </a:ext>
            </a:extLst>
          </p:cNvPr>
          <p:cNvSpPr txBox="1"/>
          <p:nvPr/>
        </p:nvSpPr>
        <p:spPr>
          <a:xfrm>
            <a:off x="639661" y="444183"/>
            <a:ext cx="11205594" cy="5262979"/>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	Pero cuando se manifestaron </a:t>
            </a:r>
          </a:p>
          <a:p>
            <a:r>
              <a:rPr lang="es-ES" sz="2400" dirty="0">
                <a:latin typeface="Source Sans Pro" panose="020B0503030403020204" pitchFamily="34" charset="0"/>
                <a:ea typeface="Source Sans Pro" panose="020B0503030403020204" pitchFamily="34" charset="0"/>
              </a:rPr>
              <a:t>		la bondad y el amor de Dios nuestro Salvador, </a:t>
            </a:r>
          </a:p>
          <a:p>
            <a:r>
              <a:rPr lang="es-ES" sz="2400" dirty="0">
                <a:latin typeface="Source Sans Pro" panose="020B0503030403020204" pitchFamily="34" charset="0"/>
                <a:ea typeface="Source Sans Pro" panose="020B0503030403020204" pitchFamily="34" charset="0"/>
              </a:rPr>
              <a:t>él nos salvó, </a:t>
            </a:r>
          </a:p>
          <a:p>
            <a:r>
              <a:rPr lang="es-ES" sz="2400" dirty="0">
                <a:latin typeface="Source Sans Pro" panose="020B0503030403020204" pitchFamily="34" charset="0"/>
                <a:ea typeface="Source Sans Pro" panose="020B0503030403020204" pitchFamily="34" charset="0"/>
              </a:rPr>
              <a:t>	no por nuestras propias obras de justicia </a:t>
            </a:r>
          </a:p>
          <a:p>
            <a:r>
              <a:rPr lang="es-ES" sz="2400" dirty="0">
                <a:latin typeface="Source Sans Pro" panose="020B0503030403020204" pitchFamily="34" charset="0"/>
                <a:ea typeface="Source Sans Pro" panose="020B0503030403020204" pitchFamily="34" charset="0"/>
              </a:rPr>
              <a:t>	sino por su misericordia. </a:t>
            </a:r>
          </a:p>
          <a:p>
            <a:r>
              <a:rPr lang="es-ES" sz="2400" b="1" dirty="0">
                <a:solidFill>
                  <a:srgbClr val="3C08CE"/>
                </a:solidFill>
                <a:latin typeface="Source Sans Pro" panose="020B0503030403020204" pitchFamily="34" charset="0"/>
                <a:ea typeface="Source Sans Pro" panose="020B0503030403020204" pitchFamily="34" charset="0"/>
              </a:rPr>
              <a:t>Nos salvó </a:t>
            </a:r>
          </a:p>
          <a:p>
            <a:r>
              <a:rPr lang="es-ES" sz="2400" b="1" dirty="0">
                <a:solidFill>
                  <a:srgbClr val="3C08CE"/>
                </a:solidFill>
                <a:latin typeface="Source Sans Pro" panose="020B0503030403020204" pitchFamily="34" charset="0"/>
                <a:ea typeface="Source Sans Pro" panose="020B0503030403020204" pitchFamily="34" charset="0"/>
              </a:rPr>
              <a:t>	mediante el lavamiento de la regeneración </a:t>
            </a:r>
          </a:p>
          <a:p>
            <a:r>
              <a:rPr lang="es-ES" sz="2400" b="1" dirty="0">
                <a:solidFill>
                  <a:srgbClr val="3C08CE"/>
                </a:solidFill>
                <a:latin typeface="Source Sans Pro" panose="020B0503030403020204" pitchFamily="34" charset="0"/>
                <a:ea typeface="Source Sans Pro" panose="020B0503030403020204" pitchFamily="34" charset="0"/>
              </a:rPr>
              <a:t>	y de la renovación por el Espíritu Santo, </a:t>
            </a:r>
          </a:p>
          <a:p>
            <a:r>
              <a:rPr lang="es-ES" sz="2400" b="1" dirty="0">
                <a:solidFill>
                  <a:srgbClr val="3C08CE"/>
                </a:solidFill>
                <a:latin typeface="Source Sans Pro" panose="020B0503030403020204" pitchFamily="34" charset="0"/>
                <a:ea typeface="Source Sans Pro" panose="020B0503030403020204" pitchFamily="34" charset="0"/>
              </a:rPr>
              <a:t>		el cual fue derramado abundantemente sobre nosotros </a:t>
            </a:r>
          </a:p>
          <a:p>
            <a:r>
              <a:rPr lang="es-ES" sz="2400" b="1" dirty="0">
                <a:solidFill>
                  <a:srgbClr val="3C08CE"/>
                </a:solidFill>
                <a:latin typeface="Source Sans Pro" panose="020B0503030403020204" pitchFamily="34" charset="0"/>
                <a:ea typeface="Source Sans Pro" panose="020B0503030403020204" pitchFamily="34" charset="0"/>
              </a:rPr>
              <a:t>			por medio de Jesucristo nuestro Salvador. </a:t>
            </a:r>
          </a:p>
          <a:p>
            <a:pPr lvl="1"/>
            <a:r>
              <a:rPr lang="es-ES" sz="2400" dirty="0">
                <a:latin typeface="Source Sans Pro" panose="020B0503030403020204" pitchFamily="34" charset="0"/>
                <a:ea typeface="Source Sans Pro" panose="020B0503030403020204" pitchFamily="34" charset="0"/>
              </a:rPr>
              <a:t>Así lo hizo para que, </a:t>
            </a:r>
          </a:p>
          <a:p>
            <a:pPr lvl="1"/>
            <a:r>
              <a:rPr lang="es-ES" sz="2400" dirty="0">
                <a:latin typeface="Source Sans Pro" panose="020B0503030403020204" pitchFamily="34" charset="0"/>
                <a:ea typeface="Source Sans Pro" panose="020B0503030403020204" pitchFamily="34" charset="0"/>
              </a:rPr>
              <a:t>	justificados por su gracia, </a:t>
            </a:r>
          </a:p>
          <a:p>
            <a:pPr lvl="1"/>
            <a:r>
              <a:rPr lang="es-ES" sz="2400" dirty="0">
                <a:latin typeface="Source Sans Pro" panose="020B0503030403020204" pitchFamily="34" charset="0"/>
                <a:ea typeface="Source Sans Pro" panose="020B0503030403020204" pitchFamily="34" charset="0"/>
              </a:rPr>
              <a:t>llegáramos a ser herederos </a:t>
            </a:r>
          </a:p>
          <a:p>
            <a:pPr lvl="1"/>
            <a:r>
              <a:rPr lang="es-ES" sz="2400" dirty="0">
                <a:latin typeface="Source Sans Pro" panose="020B0503030403020204" pitchFamily="34" charset="0"/>
                <a:ea typeface="Source Sans Pro" panose="020B0503030403020204" pitchFamily="34" charset="0"/>
              </a:rPr>
              <a:t>	que abrigan la esperanza de recibir la vida eterna. (Tito 3.4-7 NVI)</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BD3B7934-8690-A54F-4C3B-3C30EF7C0A76}"/>
              </a:ext>
            </a:extLst>
          </p:cNvPr>
          <p:cNvSpPr txBox="1"/>
          <p:nvPr/>
        </p:nvSpPr>
        <p:spPr>
          <a:xfrm>
            <a:off x="8487084" y="2746414"/>
            <a:ext cx="2581156"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¿Cómo nos salvó?</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907468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60BA4-803B-EA31-66FB-803E78C77D06}"/>
              </a:ext>
            </a:extLst>
          </p:cNvPr>
          <p:cNvSpPr txBox="1"/>
          <p:nvPr/>
        </p:nvSpPr>
        <p:spPr>
          <a:xfrm>
            <a:off x="793907" y="655804"/>
            <a:ext cx="11096538" cy="5601533"/>
          </a:xfrm>
          <a:prstGeom prst="rect">
            <a:avLst/>
          </a:prstGeom>
          <a:noFill/>
        </p:spPr>
        <p:txBody>
          <a:bodyPr wrap="square">
            <a:spAutoFit/>
          </a:bodyPr>
          <a:lstStyle/>
          <a:p>
            <a:r>
              <a:rPr lang="es-ES" sz="3200" b="1" i="1" dirty="0">
                <a:solidFill>
                  <a:srgbClr val="3C08CE"/>
                </a:solidFill>
                <a:latin typeface="Source Sans Pro" panose="020B0503030403020204" pitchFamily="34" charset="0"/>
                <a:ea typeface="Source Sans Pro" panose="020B0503030403020204" pitchFamily="34" charset="0"/>
              </a:rPr>
              <a:t>Dos posibilidades en Tito 3.5 (caso de ambigüedad)</a:t>
            </a:r>
          </a:p>
          <a:p>
            <a:endParaRPr lang="es-ES" b="1" dirty="0">
              <a:solidFill>
                <a:srgbClr val="C00000"/>
              </a:solidFill>
              <a:latin typeface="Source Sans Pro" panose="020B0503030403020204" pitchFamily="34" charset="0"/>
              <a:ea typeface="Source Sans Pro" panose="020B0503030403020204" pitchFamily="34" charset="0"/>
            </a:endParaRPr>
          </a:p>
          <a:p>
            <a:r>
              <a:rPr lang="es-ES" sz="2800" b="1" dirty="0">
                <a:latin typeface="Source Sans Pro" panose="020B0503030403020204" pitchFamily="34" charset="0"/>
                <a:ea typeface="Source Sans Pro" panose="020B0503030403020204" pitchFamily="34" charset="0"/>
              </a:rPr>
              <a:t>RV60 – mediante dos cosas</a:t>
            </a:r>
          </a:p>
          <a:p>
            <a:endParaRPr lang="es-ES" sz="2800" b="1" dirty="0">
              <a:solidFill>
                <a:srgbClr val="C00000"/>
              </a:solidFill>
              <a:latin typeface="Source Sans Pro" panose="020B0503030403020204" pitchFamily="34" charset="0"/>
              <a:ea typeface="Source Sans Pro" panose="020B0503030403020204" pitchFamily="34" charset="0"/>
            </a:endParaRPr>
          </a:p>
          <a:p>
            <a:r>
              <a:rPr lang="es-ES" sz="2800" b="1" dirty="0">
                <a:solidFill>
                  <a:srgbClr val="C00000"/>
                </a:solidFill>
                <a:latin typeface="Source Sans Pro" panose="020B0503030403020204" pitchFamily="34" charset="0"/>
                <a:ea typeface="Source Sans Pro" panose="020B0503030403020204" pitchFamily="34" charset="0"/>
              </a:rPr>
              <a:t>mediante </a:t>
            </a:r>
            <a:r>
              <a:rPr lang="es-ES" sz="2800" b="1" dirty="0">
                <a:latin typeface="Source Sans Pro" panose="020B0503030403020204" pitchFamily="34" charset="0"/>
                <a:ea typeface="Source Sans Pro" panose="020B0503030403020204" pitchFamily="34" charset="0"/>
              </a:rPr>
              <a:t>el lavamiento de la regeneración </a:t>
            </a:r>
          </a:p>
          <a:p>
            <a:r>
              <a:rPr lang="es-ES" sz="2800" b="1" dirty="0">
                <a:solidFill>
                  <a:srgbClr val="C00000"/>
                </a:solidFill>
                <a:latin typeface="Source Sans Pro" panose="020B0503030403020204" pitchFamily="34" charset="0"/>
                <a:ea typeface="Source Sans Pro" panose="020B0503030403020204" pitchFamily="34" charset="0"/>
              </a:rPr>
              <a:t>y [mediante] </a:t>
            </a:r>
            <a:r>
              <a:rPr lang="es-ES" sz="2800" b="1" dirty="0">
                <a:latin typeface="Source Sans Pro" panose="020B0503030403020204" pitchFamily="34" charset="0"/>
                <a:ea typeface="Source Sans Pro" panose="020B0503030403020204" pitchFamily="34" charset="0"/>
              </a:rPr>
              <a:t>la renovación por el Espíritu Santo</a:t>
            </a:r>
            <a:endParaRPr lang="en-US" sz="2800" dirty="0"/>
          </a:p>
          <a:p>
            <a:endParaRPr lang="es-ES" sz="2800" b="1" dirty="0">
              <a:latin typeface="Source Sans Pro" panose="020B0503030403020204" pitchFamily="34" charset="0"/>
              <a:ea typeface="Source Sans Pro" panose="020B0503030403020204" pitchFamily="34" charset="0"/>
            </a:endParaRPr>
          </a:p>
          <a:p>
            <a:r>
              <a:rPr lang="es-ES" sz="2800" b="1" dirty="0">
                <a:latin typeface="Source Sans Pro" panose="020B0503030403020204" pitchFamily="34" charset="0"/>
                <a:ea typeface="Source Sans Pro" panose="020B0503030403020204" pitchFamily="34" charset="0"/>
              </a:rPr>
              <a:t>NVI – mediante un lavamiento descrito por dos cosas</a:t>
            </a:r>
          </a:p>
          <a:p>
            <a:endParaRPr lang="es-ES" sz="2800" b="1" dirty="0">
              <a:latin typeface="Source Sans Pro" panose="020B0503030403020204" pitchFamily="34" charset="0"/>
              <a:ea typeface="Source Sans Pro" panose="020B0503030403020204" pitchFamily="34" charset="0"/>
            </a:endParaRPr>
          </a:p>
          <a:p>
            <a:r>
              <a:rPr lang="es-ES" sz="2800" b="1" dirty="0">
                <a:solidFill>
                  <a:srgbClr val="C00000"/>
                </a:solidFill>
                <a:latin typeface="Source Sans Pro" panose="020B0503030403020204" pitchFamily="34" charset="0"/>
                <a:ea typeface="Source Sans Pro" panose="020B0503030403020204" pitchFamily="34" charset="0"/>
              </a:rPr>
              <a:t>mediante el lavamiento…</a:t>
            </a:r>
          </a:p>
          <a:p>
            <a:r>
              <a:rPr lang="es-ES" sz="2800" b="1" dirty="0">
                <a:latin typeface="Source Sans Pro" panose="020B0503030403020204" pitchFamily="34" charset="0"/>
                <a:ea typeface="Source Sans Pro" panose="020B0503030403020204" pitchFamily="34" charset="0"/>
              </a:rPr>
              <a:t>			de la regeneración </a:t>
            </a:r>
          </a:p>
          <a:p>
            <a:r>
              <a:rPr lang="es-ES" sz="2800" b="1" dirty="0">
                <a:latin typeface="Source Sans Pro" panose="020B0503030403020204" pitchFamily="34" charset="0"/>
                <a:ea typeface="Source Sans Pro" panose="020B0503030403020204" pitchFamily="34" charset="0"/>
              </a:rPr>
              <a:t>			y de la renovación </a:t>
            </a:r>
          </a:p>
          <a:p>
            <a:r>
              <a:rPr lang="es-ES" sz="2800" b="1" dirty="0">
                <a:latin typeface="Source Sans Pro" panose="020B0503030403020204" pitchFamily="34" charset="0"/>
                <a:ea typeface="Source Sans Pro" panose="020B0503030403020204" pitchFamily="34" charset="0"/>
              </a:rPr>
              <a:t>	</a:t>
            </a:r>
            <a:r>
              <a:rPr lang="es-ES" sz="2800" b="1" dirty="0">
                <a:solidFill>
                  <a:srgbClr val="C00000"/>
                </a:solidFill>
                <a:latin typeface="Source Sans Pro" panose="020B0503030403020204" pitchFamily="34" charset="0"/>
                <a:ea typeface="Source Sans Pro" panose="020B0503030403020204" pitchFamily="34" charset="0"/>
              </a:rPr>
              <a:t>…por el Espíritu Santo</a:t>
            </a:r>
          </a:p>
        </p:txBody>
      </p:sp>
    </p:spTree>
    <p:extLst>
      <p:ext uri="{BB962C8B-B14F-4D97-AF65-F5344CB8AC3E}">
        <p14:creationId xmlns:p14="http://schemas.microsoft.com/office/powerpoint/2010/main" val="22945391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C98A5-3EB8-2408-93A8-07F5193CF133}"/>
              </a:ext>
            </a:extLst>
          </p:cNvPr>
          <p:cNvSpPr txBox="1"/>
          <p:nvPr/>
        </p:nvSpPr>
        <p:spPr>
          <a:xfrm>
            <a:off x="511727" y="1384183"/>
            <a:ext cx="5771627" cy="3785652"/>
          </a:xfrm>
          <a:prstGeom prst="rect">
            <a:avLst/>
          </a:prstGeom>
          <a:noFill/>
        </p:spPr>
        <p:txBody>
          <a:bodyPr wrap="square" rtlCol="0">
            <a:spAutoFit/>
          </a:bodyPr>
          <a:lstStyle/>
          <a:p>
            <a:r>
              <a:rPr lang="es-ES" sz="2400" b="1" dirty="0">
                <a:latin typeface="Source Sans Pro" panose="020B0503030403020204" pitchFamily="34" charset="0"/>
                <a:ea typeface="Source Sans Pro" panose="020B0503030403020204" pitchFamily="34" charset="0"/>
              </a:rPr>
              <a:t>Pero cuando se manifestaron la bondad y el amor de Dios nuestro Salvador, </a:t>
            </a:r>
          </a:p>
          <a:p>
            <a:r>
              <a:rPr lang="es-ES" sz="2400" b="1" dirty="0">
                <a:latin typeface="Source Sans Pro" panose="020B0503030403020204" pitchFamily="34" charset="0"/>
                <a:ea typeface="Source Sans Pro" panose="020B0503030403020204" pitchFamily="34" charset="0"/>
              </a:rPr>
              <a:t>él nos salvó, no por nuestras propias obras de justicia sino por su misericordia. </a:t>
            </a:r>
          </a:p>
          <a:p>
            <a:r>
              <a:rPr lang="es-ES" sz="2400" b="1" dirty="0">
                <a:latin typeface="Source Sans Pro" panose="020B0503030403020204" pitchFamily="34" charset="0"/>
                <a:ea typeface="Source Sans Pro" panose="020B0503030403020204" pitchFamily="34" charset="0"/>
              </a:rPr>
              <a:t>Nos salvó mediante </a:t>
            </a:r>
            <a:r>
              <a:rPr lang="es-ES" sz="2400" b="1" dirty="0">
                <a:solidFill>
                  <a:srgbClr val="3C08CE"/>
                </a:solidFill>
                <a:latin typeface="Source Sans Pro" panose="020B0503030403020204" pitchFamily="34" charset="0"/>
                <a:ea typeface="Source Sans Pro" panose="020B0503030403020204" pitchFamily="34" charset="0"/>
              </a:rPr>
              <a:t>el lavamiento </a:t>
            </a:r>
            <a:r>
              <a:rPr lang="es-ES" sz="2400" b="1" dirty="0">
                <a:latin typeface="Source Sans Pro" panose="020B0503030403020204" pitchFamily="34" charset="0"/>
                <a:ea typeface="Source Sans Pro" panose="020B0503030403020204" pitchFamily="34" charset="0"/>
              </a:rPr>
              <a:t>de </a:t>
            </a:r>
            <a:r>
              <a:rPr lang="es-ES" sz="2400" b="1" dirty="0">
                <a:solidFill>
                  <a:srgbClr val="00B050"/>
                </a:solidFill>
                <a:latin typeface="Source Sans Pro" panose="020B0503030403020204" pitchFamily="34" charset="0"/>
                <a:ea typeface="Source Sans Pro" panose="020B0503030403020204" pitchFamily="34" charset="0"/>
              </a:rPr>
              <a:t>la regeneración y de la renovación</a:t>
            </a:r>
            <a:r>
              <a:rPr lang="es-ES" sz="2400" b="1" dirty="0">
                <a:latin typeface="Source Sans Pro" panose="020B0503030403020204" pitchFamily="34" charset="0"/>
                <a:ea typeface="Source Sans Pro" panose="020B0503030403020204" pitchFamily="34" charset="0"/>
              </a:rPr>
              <a:t> por </a:t>
            </a:r>
            <a:r>
              <a:rPr lang="es-ES" sz="2400" b="1" dirty="0">
                <a:solidFill>
                  <a:srgbClr val="C00000"/>
                </a:solidFill>
                <a:latin typeface="Source Sans Pro" panose="020B0503030403020204" pitchFamily="34" charset="0"/>
                <a:ea typeface="Source Sans Pro" panose="020B0503030403020204" pitchFamily="34" charset="0"/>
              </a:rPr>
              <a:t>el Espíritu Santo, </a:t>
            </a:r>
          </a:p>
          <a:p>
            <a:r>
              <a:rPr lang="es-ES" sz="2400" b="1" dirty="0">
                <a:solidFill>
                  <a:srgbClr val="C00000"/>
                </a:solidFill>
                <a:latin typeface="Source Sans Pro" panose="020B0503030403020204" pitchFamily="34" charset="0"/>
                <a:ea typeface="Source Sans Pro" panose="020B0503030403020204" pitchFamily="34" charset="0"/>
              </a:rPr>
              <a:t>el cual fue derramado</a:t>
            </a:r>
            <a:r>
              <a:rPr lang="es-ES" sz="2400" b="1" dirty="0">
                <a:latin typeface="Source Sans Pro" panose="020B0503030403020204" pitchFamily="34" charset="0"/>
                <a:ea typeface="Source Sans Pro" panose="020B0503030403020204" pitchFamily="34" charset="0"/>
              </a:rPr>
              <a:t> abundantemente sobre nosotros por medio de Jesucristo nuestro Salvador. </a:t>
            </a:r>
          </a:p>
        </p:txBody>
      </p:sp>
      <p:sp>
        <p:nvSpPr>
          <p:cNvPr id="7" name="TextBox 6">
            <a:extLst>
              <a:ext uri="{FF2B5EF4-FFF2-40B4-BE49-F238E27FC236}">
                <a16:creationId xmlns:a16="http://schemas.microsoft.com/office/drawing/2014/main" id="{D4158C56-9DE6-E375-2B70-765EB1C0B27E}"/>
              </a:ext>
            </a:extLst>
          </p:cNvPr>
          <p:cNvSpPr txBox="1"/>
          <p:nvPr/>
        </p:nvSpPr>
        <p:spPr>
          <a:xfrm>
            <a:off x="6283354" y="1384183"/>
            <a:ext cx="5559804" cy="3416320"/>
          </a:xfrm>
          <a:prstGeom prst="rect">
            <a:avLst/>
          </a:prstGeom>
          <a:noFill/>
        </p:spPr>
        <p:txBody>
          <a:bodyPr wrap="square">
            <a:spAutoFit/>
          </a:bodyPr>
          <a:lstStyle/>
          <a:p>
            <a:r>
              <a:rPr lang="es-ES" sz="2400" b="1" dirty="0">
                <a:solidFill>
                  <a:srgbClr val="3C08CE"/>
                </a:solidFill>
                <a:latin typeface="Source Sans Pro" panose="020B0503030403020204" pitchFamily="34" charset="0"/>
                <a:ea typeface="Source Sans Pro" panose="020B0503030403020204" pitchFamily="34" charset="0"/>
              </a:rPr>
              <a:t>Los rociaré con agua pura, y quedarán purificados. Los limpiaré </a:t>
            </a:r>
            <a:r>
              <a:rPr lang="es-ES" sz="2400" b="1" dirty="0">
                <a:latin typeface="Source Sans Pro" panose="020B0503030403020204" pitchFamily="34" charset="0"/>
                <a:ea typeface="Source Sans Pro" panose="020B0503030403020204" pitchFamily="34" charset="0"/>
              </a:rPr>
              <a:t>de todas sus impurezas e idolatrías. Les daré un nuevo corazón, y </a:t>
            </a:r>
            <a:r>
              <a:rPr lang="es-ES" sz="2400" b="1" dirty="0">
                <a:solidFill>
                  <a:srgbClr val="C00000"/>
                </a:solidFill>
                <a:latin typeface="Source Sans Pro" panose="020B0503030403020204" pitchFamily="34" charset="0"/>
                <a:ea typeface="Source Sans Pro" panose="020B0503030403020204" pitchFamily="34" charset="0"/>
              </a:rPr>
              <a:t>les infundiré un espíritu nuevo</a:t>
            </a:r>
            <a:r>
              <a:rPr lang="es-ES" sz="2400" b="1" dirty="0">
                <a:latin typeface="Source Sans Pro" panose="020B0503030403020204" pitchFamily="34" charset="0"/>
                <a:ea typeface="Source Sans Pro" panose="020B0503030403020204" pitchFamily="34" charset="0"/>
              </a:rPr>
              <a:t>; </a:t>
            </a:r>
            <a:r>
              <a:rPr lang="es-ES" sz="2400" b="1" dirty="0">
                <a:solidFill>
                  <a:srgbClr val="00B050"/>
                </a:solidFill>
                <a:latin typeface="Source Sans Pro" panose="020B0503030403020204" pitchFamily="34" charset="0"/>
                <a:ea typeface="Source Sans Pro" panose="020B0503030403020204" pitchFamily="34" charset="0"/>
              </a:rPr>
              <a:t>les quitaré ese corazón de piedra que ahora tienen, y les pondré un corazón de carne. </a:t>
            </a:r>
            <a:r>
              <a:rPr lang="es-ES" sz="2400" b="1" dirty="0">
                <a:solidFill>
                  <a:srgbClr val="C00000"/>
                </a:solidFill>
                <a:latin typeface="Source Sans Pro" panose="020B0503030403020204" pitchFamily="34" charset="0"/>
                <a:ea typeface="Source Sans Pro" panose="020B0503030403020204" pitchFamily="34" charset="0"/>
              </a:rPr>
              <a:t>Infundiré mi Espíritu en ustedes</a:t>
            </a:r>
            <a:r>
              <a:rPr lang="es-ES" sz="2400" b="1" dirty="0">
                <a:latin typeface="Source Sans Pro" panose="020B0503030403020204" pitchFamily="34" charset="0"/>
                <a:ea typeface="Source Sans Pro" panose="020B0503030403020204" pitchFamily="34" charset="0"/>
              </a:rPr>
              <a:t>, y haré que sigan mis preceptos y obedezcan mis leyes.</a:t>
            </a:r>
            <a:endParaRPr lang="en-US" sz="2400" b="1" dirty="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F2913367-35A8-855E-2E95-5442AE250EEE}"/>
              </a:ext>
            </a:extLst>
          </p:cNvPr>
          <p:cNvSpPr txBox="1"/>
          <p:nvPr/>
        </p:nvSpPr>
        <p:spPr>
          <a:xfrm>
            <a:off x="805343" y="604007"/>
            <a:ext cx="8637301" cy="584775"/>
          </a:xfrm>
          <a:prstGeom prst="rect">
            <a:avLst/>
          </a:prstGeom>
          <a:noFill/>
        </p:spPr>
        <p:txBody>
          <a:bodyPr wrap="none" rtlCol="0">
            <a:spAutoFit/>
          </a:bodyPr>
          <a:lstStyle/>
          <a:p>
            <a:r>
              <a:rPr lang="es-MX" sz="3200" b="1" i="1" dirty="0">
                <a:solidFill>
                  <a:srgbClr val="3C08CE"/>
                </a:solidFill>
                <a:latin typeface="Source Sans Pro" panose="020B0503030403020204" pitchFamily="34" charset="0"/>
                <a:ea typeface="Source Sans Pro" panose="020B0503030403020204" pitchFamily="34" charset="0"/>
              </a:rPr>
              <a:t>Comparación de Tito 3.5-6 con Ezequiel 36.25-27</a:t>
            </a:r>
            <a:endParaRPr lang="en-US" sz="32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39676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51C1D-368F-2A7A-7A73-FE289CB1A10C}"/>
              </a:ext>
            </a:extLst>
          </p:cNvPr>
          <p:cNvSpPr txBox="1"/>
          <p:nvPr/>
        </p:nvSpPr>
        <p:spPr>
          <a:xfrm>
            <a:off x="639661" y="444183"/>
            <a:ext cx="11205594" cy="5262979"/>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	Pero cuando se manifestaron </a:t>
            </a:r>
          </a:p>
          <a:p>
            <a:r>
              <a:rPr lang="es-ES" sz="2400" dirty="0">
                <a:latin typeface="Source Sans Pro" panose="020B0503030403020204" pitchFamily="34" charset="0"/>
                <a:ea typeface="Source Sans Pro" panose="020B0503030403020204" pitchFamily="34" charset="0"/>
              </a:rPr>
              <a:t>		la bondad y el amor de Dios nuestro Salvador, </a:t>
            </a:r>
          </a:p>
          <a:p>
            <a:r>
              <a:rPr lang="es-ES" sz="2400" dirty="0">
                <a:latin typeface="Source Sans Pro" panose="020B0503030403020204" pitchFamily="34" charset="0"/>
                <a:ea typeface="Source Sans Pro" panose="020B0503030403020204" pitchFamily="34" charset="0"/>
              </a:rPr>
              <a:t>él nos salvó, </a:t>
            </a:r>
          </a:p>
          <a:p>
            <a:r>
              <a:rPr lang="es-ES" sz="2400" dirty="0">
                <a:latin typeface="Source Sans Pro" panose="020B0503030403020204" pitchFamily="34" charset="0"/>
                <a:ea typeface="Source Sans Pro" panose="020B0503030403020204" pitchFamily="34" charset="0"/>
              </a:rPr>
              <a:t>	no por nuestras propias obras de justicia </a:t>
            </a:r>
          </a:p>
          <a:p>
            <a:r>
              <a:rPr lang="es-ES" sz="2400" dirty="0">
                <a:latin typeface="Source Sans Pro" panose="020B0503030403020204" pitchFamily="34" charset="0"/>
                <a:ea typeface="Source Sans Pro" panose="020B0503030403020204" pitchFamily="34" charset="0"/>
              </a:rPr>
              <a:t>	sino por su misericordia. </a:t>
            </a:r>
          </a:p>
          <a:p>
            <a:r>
              <a:rPr lang="es-ES" sz="2400" dirty="0">
                <a:latin typeface="Source Sans Pro" panose="020B0503030403020204" pitchFamily="34" charset="0"/>
                <a:ea typeface="Source Sans Pro" panose="020B0503030403020204" pitchFamily="34" charset="0"/>
              </a:rPr>
              <a:t>Nos salvó </a:t>
            </a:r>
          </a:p>
          <a:p>
            <a:r>
              <a:rPr lang="es-ES" sz="2400" dirty="0">
                <a:latin typeface="Source Sans Pro" panose="020B0503030403020204" pitchFamily="34" charset="0"/>
                <a:ea typeface="Source Sans Pro" panose="020B0503030403020204" pitchFamily="34" charset="0"/>
              </a:rPr>
              <a:t>	mediante el lavamiento de la regeneración </a:t>
            </a:r>
          </a:p>
          <a:p>
            <a:r>
              <a:rPr lang="es-ES" sz="2400" dirty="0">
                <a:latin typeface="Source Sans Pro" panose="020B0503030403020204" pitchFamily="34" charset="0"/>
                <a:ea typeface="Source Sans Pro" panose="020B0503030403020204" pitchFamily="34" charset="0"/>
              </a:rPr>
              <a:t>	y de la renovación por el Espíritu Santo, </a:t>
            </a:r>
          </a:p>
          <a:p>
            <a:r>
              <a:rPr lang="es-ES" sz="2400" dirty="0">
                <a:latin typeface="Source Sans Pro" panose="020B0503030403020204" pitchFamily="34" charset="0"/>
                <a:ea typeface="Source Sans Pro" panose="020B0503030403020204" pitchFamily="34" charset="0"/>
              </a:rPr>
              <a:t>		el cual fue derramado abundantemente sobre nosotros </a:t>
            </a:r>
          </a:p>
          <a:p>
            <a:r>
              <a:rPr lang="es-ES" sz="2400" dirty="0">
                <a:latin typeface="Source Sans Pro" panose="020B0503030403020204" pitchFamily="34" charset="0"/>
                <a:ea typeface="Source Sans Pro" panose="020B0503030403020204" pitchFamily="34" charset="0"/>
              </a:rPr>
              <a:t>			por medio de Jesucristo nuestro Salvador. </a:t>
            </a:r>
          </a:p>
          <a:p>
            <a:pPr lvl="1"/>
            <a:r>
              <a:rPr lang="es-ES" sz="2400" b="1" dirty="0">
                <a:solidFill>
                  <a:srgbClr val="3C08CE"/>
                </a:solidFill>
                <a:latin typeface="Source Sans Pro" panose="020B0503030403020204" pitchFamily="34" charset="0"/>
                <a:ea typeface="Source Sans Pro" panose="020B0503030403020204" pitchFamily="34" charset="0"/>
              </a:rPr>
              <a:t>Así lo hizo para que, </a:t>
            </a:r>
          </a:p>
          <a:p>
            <a:pPr lvl="1"/>
            <a:r>
              <a:rPr lang="es-ES" sz="2400" b="1" dirty="0">
                <a:solidFill>
                  <a:srgbClr val="3C08CE"/>
                </a:solidFill>
                <a:latin typeface="Source Sans Pro" panose="020B0503030403020204" pitchFamily="34" charset="0"/>
                <a:ea typeface="Source Sans Pro" panose="020B0503030403020204" pitchFamily="34" charset="0"/>
              </a:rPr>
              <a:t>	justificados por su gracia, </a:t>
            </a:r>
          </a:p>
          <a:p>
            <a:pPr lvl="1"/>
            <a:r>
              <a:rPr lang="es-ES" sz="2400" b="1" dirty="0">
                <a:solidFill>
                  <a:srgbClr val="3C08CE"/>
                </a:solidFill>
                <a:latin typeface="Source Sans Pro" panose="020B0503030403020204" pitchFamily="34" charset="0"/>
                <a:ea typeface="Source Sans Pro" panose="020B0503030403020204" pitchFamily="34" charset="0"/>
              </a:rPr>
              <a:t>llegáramos a ser herederos </a:t>
            </a:r>
          </a:p>
          <a:p>
            <a:pPr lvl="1"/>
            <a:r>
              <a:rPr lang="es-ES" sz="2400" b="1" dirty="0">
                <a:solidFill>
                  <a:srgbClr val="3C08CE"/>
                </a:solidFill>
                <a:latin typeface="Source Sans Pro" panose="020B0503030403020204" pitchFamily="34" charset="0"/>
                <a:ea typeface="Source Sans Pro" panose="020B0503030403020204" pitchFamily="34" charset="0"/>
              </a:rPr>
              <a:t>	que abrigan la esperanza de recibir la vida eterna. </a:t>
            </a:r>
            <a:r>
              <a:rPr lang="es-ES" sz="2400" dirty="0">
                <a:latin typeface="Source Sans Pro" panose="020B0503030403020204" pitchFamily="34" charset="0"/>
                <a:ea typeface="Source Sans Pro" panose="020B0503030403020204" pitchFamily="34" charset="0"/>
              </a:rPr>
              <a:t>(Tito 3.4-7 NVI)</a:t>
            </a:r>
            <a:endParaRPr lang="en-US" sz="2400" b="1" dirty="0">
              <a:solidFill>
                <a:srgbClr val="3C08CE"/>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4DEE1D15-C08E-556E-0427-48B4445436E0}"/>
              </a:ext>
            </a:extLst>
          </p:cNvPr>
          <p:cNvSpPr txBox="1"/>
          <p:nvPr/>
        </p:nvSpPr>
        <p:spPr>
          <a:xfrm>
            <a:off x="6951899" y="4533269"/>
            <a:ext cx="4281941" cy="461665"/>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¿Con qué propósito nos salvó?</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504477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01919" y="675860"/>
            <a:ext cx="10788162"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3</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Éramos igual que los inconversos</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Cristo nos salvó por su misericordia</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Tenemos la esperanza de la vida eterna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del provecho y la utilidad</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021624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788162"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3</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Éramos igual que los inconversos</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Cristo nos salvó por su misericordia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Tenemos la esperanza de la vida eterna</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El tema del provecho y la utilidad</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8706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Tito y la iglesia:</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Pablo lo dejó en la isla de Creta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los cretenses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 la verdad y las mentiras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oposición desde afuera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la iglesia?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Una carta a la iglesia por medio de Tito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949991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3970318"/>
          </a:xfrm>
          <a:prstGeom prst="rect">
            <a:avLst/>
          </a:prstGeom>
          <a:noFill/>
        </p:spPr>
        <p:txBody>
          <a:bodyPr wrap="square" rtlCol="0">
            <a:spAutoFit/>
          </a:bodyPr>
          <a:lstStyle/>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Lo útil y lo inútil </a:t>
            </a:r>
            <a:r>
              <a:rPr lang="es-MX" sz="3600" b="1">
                <a:solidFill>
                  <a:srgbClr val="C00000"/>
                </a:solidFill>
                <a:latin typeface="Source Sans Pro" panose="020B0503030403020204" pitchFamily="34" charset="0"/>
                <a:ea typeface="Source Sans Pro" panose="020B0503030403020204" pitchFamily="34" charset="0"/>
              </a:rPr>
              <a:t>como motivación</a:t>
            </a:r>
            <a:endParaRPr lang="es-MX" sz="3600" b="1" dirty="0">
              <a:solidFill>
                <a:srgbClr val="C00000"/>
              </a:solidFill>
              <a:latin typeface="Source Sans Pro" panose="020B0503030403020204" pitchFamily="34" charset="0"/>
              <a:ea typeface="Source Sans Pro" panose="020B0503030403020204" pitchFamily="34" charset="0"/>
            </a:endParaRPr>
          </a:p>
          <a:p>
            <a:endParaRPr lang="es-MX" sz="3600" b="1" dirty="0">
              <a:solidFill>
                <a:srgbClr val="C00000"/>
              </a:solidFill>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ἀδόκιμοι</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incapaces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reprobados</a:t>
            </a:r>
            <a:r>
              <a:rPr lang="en-US" sz="3600" dirty="0">
                <a:latin typeface="Source Sans Pro" panose="020B0503030403020204" pitchFamily="34" charset="0"/>
                <a:ea typeface="Source Sans Pro" panose="020B0503030403020204" pitchFamily="34" charset="0"/>
              </a:rPr>
              <a:t> / 1.16</a:t>
            </a:r>
          </a:p>
          <a:p>
            <a:r>
              <a:rPr lang="el-GR" sz="3600" b="1" dirty="0">
                <a:solidFill>
                  <a:srgbClr val="3C08CE"/>
                </a:solidFill>
                <a:latin typeface="Source Sans Pro" panose="020B0503030403020204" pitchFamily="34" charset="0"/>
                <a:ea typeface="Source Sans Pro" panose="020B0503030403020204" pitchFamily="34" charset="0"/>
              </a:rPr>
              <a:t>ἄκαρποι</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inútil</a:t>
            </a:r>
            <a:r>
              <a:rPr lang="en-US" sz="3600" dirty="0">
                <a:latin typeface="Source Sans Pro" panose="020B0503030403020204" pitchFamily="34" charset="0"/>
                <a:ea typeface="Source Sans Pro" panose="020B0503030403020204" pitchFamily="34" charset="0"/>
              </a:rPr>
              <a:t> / sin </a:t>
            </a:r>
            <a:r>
              <a:rPr lang="en-US" sz="3600" dirty="0" err="1">
                <a:latin typeface="Source Sans Pro" panose="020B0503030403020204" pitchFamily="34" charset="0"/>
                <a:ea typeface="Source Sans Pro" panose="020B0503030403020204" pitchFamily="34" charset="0"/>
              </a:rPr>
              <a:t>fruto</a:t>
            </a:r>
            <a:r>
              <a:rPr lang="en-US" sz="3600" dirty="0">
                <a:latin typeface="Source Sans Pro" panose="020B0503030403020204" pitchFamily="34" charset="0"/>
                <a:ea typeface="Source Sans Pro" panose="020B0503030403020204" pitchFamily="34" charset="0"/>
              </a:rPr>
              <a:t> / 3.14</a:t>
            </a:r>
          </a:p>
          <a:p>
            <a:r>
              <a:rPr lang="el-GR" sz="3600" b="1" dirty="0">
                <a:solidFill>
                  <a:srgbClr val="3C08CE"/>
                </a:solidFill>
                <a:latin typeface="Source Sans Pro" panose="020B0503030403020204" pitchFamily="34" charset="0"/>
                <a:ea typeface="Source Sans Pro" panose="020B0503030403020204" pitchFamily="34" charset="0"/>
              </a:rPr>
              <a:t>μάταιοι</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carecen</a:t>
            </a:r>
            <a:r>
              <a:rPr lang="en-US" sz="3600" dirty="0">
                <a:latin typeface="Source Sans Pro" panose="020B0503030403020204" pitchFamily="34" charset="0"/>
                <a:ea typeface="Source Sans Pro" panose="020B0503030403020204" pitchFamily="34" charset="0"/>
              </a:rPr>
              <a:t> de] </a:t>
            </a:r>
            <a:r>
              <a:rPr lang="en-US" sz="3600" dirty="0" err="1">
                <a:latin typeface="Source Sans Pro" panose="020B0503030403020204" pitchFamily="34" charset="0"/>
                <a:ea typeface="Source Sans Pro" panose="020B0503030403020204" pitchFamily="34" charset="0"/>
              </a:rPr>
              <a:t>sentido</a:t>
            </a:r>
            <a:r>
              <a:rPr lang="en-US" sz="3600" dirty="0">
                <a:latin typeface="Source Sans Pro" panose="020B0503030403020204" pitchFamily="34" charset="0"/>
                <a:ea typeface="Source Sans Pro" panose="020B0503030403020204" pitchFamily="34" charset="0"/>
              </a:rPr>
              <a:t> / sin </a:t>
            </a:r>
            <a:r>
              <a:rPr lang="en-US" sz="3600" dirty="0" err="1">
                <a:latin typeface="Source Sans Pro" panose="020B0503030403020204" pitchFamily="34" charset="0"/>
                <a:ea typeface="Source Sans Pro" panose="020B0503030403020204" pitchFamily="34" charset="0"/>
              </a:rPr>
              <a:t>provecho</a:t>
            </a:r>
            <a:r>
              <a:rPr lang="en-US" sz="3600" dirty="0">
                <a:latin typeface="Source Sans Pro" panose="020B0503030403020204" pitchFamily="34" charset="0"/>
                <a:ea typeface="Source Sans Pro" panose="020B0503030403020204" pitchFamily="34" charset="0"/>
              </a:rPr>
              <a:t> / 3.9</a:t>
            </a:r>
          </a:p>
          <a:p>
            <a:r>
              <a:rPr lang="el-GR" sz="3600" b="1" dirty="0">
                <a:solidFill>
                  <a:srgbClr val="3C08CE"/>
                </a:solidFill>
                <a:latin typeface="Source Sans Pro" panose="020B0503030403020204" pitchFamily="34" charset="0"/>
                <a:ea typeface="Source Sans Pro" panose="020B0503030403020204" pitchFamily="34" charset="0"/>
              </a:rPr>
              <a:t>ὠφέλιμα</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provechoso</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útiles</a:t>
            </a:r>
            <a:r>
              <a:rPr lang="en-US" sz="3600" dirty="0">
                <a:latin typeface="Source Sans Pro" panose="020B0503030403020204" pitchFamily="34" charset="0"/>
                <a:ea typeface="Source Sans Pro" panose="020B0503030403020204" pitchFamily="34" charset="0"/>
              </a:rPr>
              <a:t> / 3.8</a:t>
            </a:r>
          </a:p>
        </p:txBody>
      </p:sp>
    </p:spTree>
    <p:extLst>
      <p:ext uri="{BB962C8B-B14F-4D97-AF65-F5344CB8AC3E}">
        <p14:creationId xmlns:p14="http://schemas.microsoft.com/office/powerpoint/2010/main" val="13525253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3937C-5B97-40C4-FB02-580B93E751C3}"/>
              </a:ext>
            </a:extLst>
          </p:cNvPr>
          <p:cNvSpPr txBox="1"/>
          <p:nvPr/>
        </p:nvSpPr>
        <p:spPr>
          <a:xfrm>
            <a:off x="2676087" y="1674674"/>
            <a:ext cx="6221575" cy="1754326"/>
          </a:xfrm>
          <a:prstGeom prst="rect">
            <a:avLst/>
          </a:prstGeom>
          <a:noFill/>
        </p:spPr>
        <p:txBody>
          <a:bodyPr wrap="none" rtlCol="0">
            <a:spAutoFit/>
          </a:bodyPr>
          <a:lstStyle/>
          <a:p>
            <a:pPr algn="ctr"/>
            <a:r>
              <a:rPr lang="es-MX" sz="3600" b="1" i="1" dirty="0">
                <a:solidFill>
                  <a:srgbClr val="3C08CE"/>
                </a:solidFill>
                <a:latin typeface="Source Sans Pro" panose="020B0503030403020204" pitchFamily="34" charset="0"/>
                <a:ea typeface="Source Sans Pro" panose="020B0503030403020204" pitchFamily="34" charset="0"/>
              </a:rPr>
              <a:t>¿Cuáles son algunas maneras </a:t>
            </a:r>
          </a:p>
          <a:p>
            <a:pPr algn="ctr"/>
            <a:r>
              <a:rPr lang="es-MX" sz="3600" b="1" i="1" dirty="0">
                <a:solidFill>
                  <a:srgbClr val="3C08CE"/>
                </a:solidFill>
                <a:latin typeface="Source Sans Pro" panose="020B0503030403020204" pitchFamily="34" charset="0"/>
                <a:ea typeface="Source Sans Pro" panose="020B0503030403020204" pitchFamily="34" charset="0"/>
              </a:rPr>
              <a:t>de aplicar la carta a Tito </a:t>
            </a:r>
          </a:p>
          <a:p>
            <a:pPr algn="ctr"/>
            <a:r>
              <a:rPr lang="es-MX" sz="3600" b="1" i="1" dirty="0">
                <a:solidFill>
                  <a:srgbClr val="3C08CE"/>
                </a:solidFill>
                <a:latin typeface="Source Sans Pro" panose="020B0503030403020204" pitchFamily="34" charset="0"/>
                <a:ea typeface="Source Sans Pro" panose="020B0503030403020204" pitchFamily="34" charset="0"/>
              </a:rPr>
              <a:t>a nuestras vidas y ministerios?</a:t>
            </a:r>
            <a:endParaRPr lang="en-US" sz="36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41662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3108543"/>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pPr marL="742950" indent="-742950">
              <a:buFont typeface="+mj-lt"/>
              <a:buAutoNum type="arabicPeriod"/>
            </a:pPr>
            <a:r>
              <a:rPr lang="es-MX" sz="3600" b="1" i="1" dirty="0">
                <a:solidFill>
                  <a:srgbClr val="3C08CE"/>
                </a:solidFill>
                <a:latin typeface="Source Sans Pro" panose="020B0503030403020204" pitchFamily="34" charset="0"/>
                <a:ea typeface="Source Sans Pro" panose="020B0503030403020204" pitchFamily="34" charset="0"/>
              </a:rPr>
              <a:t>Estudiar algunas de las virtudes y </a:t>
            </a:r>
            <a:r>
              <a:rPr lang="es-MX" sz="3600" b="1" i="1">
                <a:solidFill>
                  <a:srgbClr val="3C08CE"/>
                </a:solidFill>
                <a:latin typeface="Source Sans Pro" panose="020B0503030403020204" pitchFamily="34" charset="0"/>
                <a:ea typeface="Source Sans Pro" panose="020B0503030403020204" pitchFamily="34" charset="0"/>
              </a:rPr>
              <a:t>orar y hacer </a:t>
            </a:r>
            <a:r>
              <a:rPr lang="es-MX" sz="3600" b="1" i="1" dirty="0">
                <a:solidFill>
                  <a:srgbClr val="3C08CE"/>
                </a:solidFill>
                <a:latin typeface="Source Sans Pro" panose="020B0503030403020204" pitchFamily="34" charset="0"/>
                <a:ea typeface="Source Sans Pro" panose="020B0503030403020204" pitchFamily="34" charset="0"/>
              </a:rPr>
              <a:t>metas para cultivarlas</a:t>
            </a: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839313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378565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2. Respetar a tu gobierno y obedecer las autoridades</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75189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378565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3. Meditar en la segunda venida de Cristo, y usarla para motivarte a la vida cristiana</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986816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4216539"/>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4. Reflexionar sobre las categorías de personas inconversas a las cuáles no muestras bondad, y hacer planes para mostrar la bondad de Dios a ellos</a:t>
            </a: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51412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4339650"/>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5. Preguntarte si hay un desequilibrio en tu pensamiento entre la gracia (Tito 3.4-7) y las buenas obras.</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978990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587853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6. Reflexiona sobre el tema del provecho y la utilidad. </a:t>
            </a:r>
          </a:p>
          <a:p>
            <a:r>
              <a:rPr lang="es-MX" sz="3600" b="1" i="1" dirty="0">
                <a:solidFill>
                  <a:srgbClr val="3C08CE"/>
                </a:solidFill>
                <a:latin typeface="Source Sans Pro" panose="020B0503030403020204" pitchFamily="34" charset="0"/>
                <a:ea typeface="Source Sans Pro" panose="020B0503030403020204" pitchFamily="34" charset="0"/>
              </a:rPr>
              <a:t>¿Cuánto de lo que haces es útil? </a:t>
            </a:r>
          </a:p>
          <a:p>
            <a:r>
              <a:rPr lang="es-MX" sz="3600" b="1" i="1" dirty="0">
                <a:solidFill>
                  <a:srgbClr val="3C08CE"/>
                </a:solidFill>
                <a:latin typeface="Source Sans Pro" panose="020B0503030403020204" pitchFamily="34" charset="0"/>
                <a:ea typeface="Source Sans Pro" panose="020B0503030403020204" pitchFamily="34" charset="0"/>
              </a:rPr>
              <a:t>¿Cuánto de lo que haces no te conviene a ti, y/o no trae ventaja para otros?</a:t>
            </a:r>
          </a:p>
          <a:p>
            <a:r>
              <a:rPr lang="es-MX" sz="3600" b="1" i="1" dirty="0">
                <a:solidFill>
                  <a:srgbClr val="3C08CE"/>
                </a:solidFill>
                <a:latin typeface="Source Sans Pro" panose="020B0503030403020204" pitchFamily="34" charset="0"/>
                <a:ea typeface="Source Sans Pro" panose="020B0503030403020204" pitchFamily="34" charset="0"/>
              </a:rPr>
              <a:t>¿Ves a las exhortaciones bíblicas como cosas que te convienen y mejoran tu vida?</a:t>
            </a: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499398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4216539"/>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7. Tito y los ancianos tenían que aprender a refutar a los que venían con falsa doctrina. ¿Cuánto tiempo podrías dedicar en el siguiente trimestre para aprender algo sobre la apologética?</a:t>
            </a: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13134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46474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8. Vimos el tema de la buena disposición </a:t>
            </a:r>
          </a:p>
          <a:p>
            <a:r>
              <a:rPr lang="es-MX" sz="3600" b="1" i="1" dirty="0">
                <a:solidFill>
                  <a:srgbClr val="3C08CE"/>
                </a:solidFill>
                <a:latin typeface="Source Sans Pro" panose="020B0503030403020204" pitchFamily="34" charset="0"/>
                <a:ea typeface="Source Sans Pro" panose="020B0503030403020204" pitchFamily="34" charset="0"/>
              </a:rPr>
              <a:t>(celoso de buenas obras, preocuparse en empeñar, estar dispuestos…) </a:t>
            </a:r>
          </a:p>
          <a:p>
            <a:r>
              <a:rPr lang="es-MX" sz="3600" b="1" i="1" dirty="0">
                <a:solidFill>
                  <a:srgbClr val="3C08CE"/>
                </a:solidFill>
                <a:latin typeface="Source Sans Pro" panose="020B0503030403020204" pitchFamily="34" charset="0"/>
                <a:ea typeface="Source Sans Pro" panose="020B0503030403020204" pitchFamily="34" charset="0"/>
              </a:rPr>
              <a:t>¿Cómo podrías reorientar tu actitud para tener iniciativa propia para algún proyecto que hasta hoy has querido evitar o postergar?</a:t>
            </a:r>
          </a:p>
        </p:txBody>
      </p:sp>
    </p:spTree>
    <p:extLst>
      <p:ext uri="{BB962C8B-B14F-4D97-AF65-F5344CB8AC3E}">
        <p14:creationId xmlns:p14="http://schemas.microsoft.com/office/powerpoint/2010/main" val="89344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1635162" y="1387736"/>
            <a:ext cx="9144000" cy="3785652"/>
          </a:xfrm>
          <a:prstGeom prst="rect">
            <a:avLst/>
          </a:prstGeom>
          <a:noFill/>
        </p:spPr>
        <p:txBody>
          <a:bodyPr wrap="square" rtlCol="0">
            <a:spAutoFit/>
          </a:bodyPr>
          <a:lstStyle/>
          <a:p>
            <a:r>
              <a:rPr lang="es-ES" sz="4000" b="1" dirty="0">
                <a:solidFill>
                  <a:srgbClr val="C00000"/>
                </a:solidFill>
                <a:latin typeface="Source Sans Pro" panose="020B0503030403020204" pitchFamily="34" charset="0"/>
                <a:ea typeface="Source Sans Pro" panose="020B0503030403020204" pitchFamily="34" charset="0"/>
              </a:rPr>
              <a:t>Te dejé en Creta </a:t>
            </a:r>
          </a:p>
          <a:p>
            <a:r>
              <a:rPr lang="es-ES" sz="4000" b="1" dirty="0">
                <a:latin typeface="Source Sans Pro" panose="020B0503030403020204" pitchFamily="34" charset="0"/>
                <a:ea typeface="Source Sans Pro" panose="020B0503030403020204" pitchFamily="34" charset="0"/>
              </a:rPr>
              <a:t>para que pusieras en orden lo que quedaba por hacer </a:t>
            </a:r>
          </a:p>
          <a:p>
            <a:r>
              <a:rPr lang="es-ES" sz="4000" b="1" dirty="0">
                <a:latin typeface="Source Sans Pro" panose="020B0503030403020204" pitchFamily="34" charset="0"/>
                <a:ea typeface="Source Sans Pro" panose="020B0503030403020204" pitchFamily="34" charset="0"/>
              </a:rPr>
              <a:t>y en cada pueblo nombraras ancianos de la iglesia, de acuerdo con las instrucciones que te di. (1.5)</a:t>
            </a:r>
            <a:endParaRPr lang="en-US" sz="4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46823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3539430"/>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9. ¿A qué grado eres una persona divisiva o conflictiva? ¿A qué grado toleras a las personas divisivas en tu vida, más de lo que te conviene? ¿Qué cosa práctica podrías hacer al respecto?</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974434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4093428"/>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10. Vimos la gracia como maestra, y el tema de los deseos. ¿Hay algunos deseos inapropiados que necesitas vencer en tu vida? ¿Cómo puede ayudarte el evangelio? ¿Cómo podrían ayudarte las virtudes mencionadas en la carta a Tito?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49339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46474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11. Pablo exhortó a Tito a que fuera un ejemplo para los varones de su iglesia. ¿Te consideras un bueno ejemplo? ¿En qué áreas de tu vida y/o ministerio tendrías que trabajar más para ser un mejor ejemplo cristiano? ¿Cuál sería un buen plan para esto?</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7740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2985433"/>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12 posibles aplicaciones de la carta a Tito:</a:t>
            </a:r>
          </a:p>
          <a:p>
            <a:pPr marL="571500" indent="-571500">
              <a:buFont typeface="Arial" panose="020B0604020202020204" pitchFamily="34" charset="0"/>
              <a:buChar char="•"/>
            </a:pPr>
            <a:endParaRPr lang="es-MX" sz="3600" b="1" i="1" dirty="0">
              <a:solidFill>
                <a:srgbClr val="3C08CE"/>
              </a:solidFill>
              <a:latin typeface="Source Sans Pro" panose="020B0503030403020204" pitchFamily="34" charset="0"/>
              <a:ea typeface="Source Sans Pro" panose="020B0503030403020204" pitchFamily="34" charset="0"/>
            </a:endParaRPr>
          </a:p>
          <a:p>
            <a:r>
              <a:rPr lang="es-MX" sz="3600" b="1" i="1" dirty="0">
                <a:solidFill>
                  <a:srgbClr val="3C08CE"/>
                </a:solidFill>
                <a:latin typeface="Source Sans Pro" panose="020B0503030403020204" pitchFamily="34" charset="0"/>
                <a:ea typeface="Source Sans Pro" panose="020B0503030403020204" pitchFamily="34" charset="0"/>
              </a:rPr>
              <a:t>12. ¿Cómo puedes </a:t>
            </a:r>
            <a:r>
              <a:rPr lang="es-MX" sz="3600" b="1" i="1" strike="sngStrike" dirty="0">
                <a:solidFill>
                  <a:srgbClr val="3C08CE"/>
                </a:solidFill>
                <a:latin typeface="Source Sans Pro" panose="020B0503030403020204" pitchFamily="34" charset="0"/>
                <a:ea typeface="Source Sans Pro" panose="020B0503030403020204" pitchFamily="34" charset="0"/>
              </a:rPr>
              <a:t>molestar</a:t>
            </a:r>
            <a:r>
              <a:rPr lang="es-MX" sz="3600" b="1" i="1" dirty="0">
                <a:solidFill>
                  <a:srgbClr val="3C08CE"/>
                </a:solidFill>
                <a:latin typeface="Source Sans Pro" panose="020B0503030403020204" pitchFamily="34" charset="0"/>
                <a:ea typeface="Source Sans Pro" panose="020B0503030403020204" pitchFamily="34" charset="0"/>
              </a:rPr>
              <a:t> animar a un anciano de tu iglesia para que se acerque más a las cualidades que vimos en Tito 1?</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60439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497059-373C-7375-5BD9-1ECC38BB5508}"/>
              </a:ext>
            </a:extLst>
          </p:cNvPr>
          <p:cNvGraphicFramePr>
            <a:graphicFrameLocks noGrp="1"/>
          </p:cNvGraphicFramePr>
          <p:nvPr>
            <p:extLst>
              <p:ext uri="{D42A27DB-BD31-4B8C-83A1-F6EECF244321}">
                <p14:modId xmlns:p14="http://schemas.microsoft.com/office/powerpoint/2010/main" val="3503916442"/>
              </p:ext>
            </p:extLst>
          </p:nvPr>
        </p:nvGraphicFramePr>
        <p:xfrm>
          <a:off x="620785" y="1264951"/>
          <a:ext cx="10670352" cy="4724400"/>
        </p:xfrm>
        <a:graphic>
          <a:graphicData uri="http://schemas.openxmlformats.org/drawingml/2006/table">
            <a:tbl>
              <a:tblPr firstRow="1" bandRow="1">
                <a:tableStyleId>{69CF1AB2-1976-4502-BF36-3FF5EA218861}</a:tableStyleId>
              </a:tblPr>
              <a:tblGrid>
                <a:gridCol w="566420">
                  <a:extLst>
                    <a:ext uri="{9D8B030D-6E8A-4147-A177-3AD203B41FA5}">
                      <a16:colId xmlns:a16="http://schemas.microsoft.com/office/drawing/2014/main" val="4009832916"/>
                    </a:ext>
                  </a:extLst>
                </a:gridCol>
                <a:gridCol w="3241738">
                  <a:extLst>
                    <a:ext uri="{9D8B030D-6E8A-4147-A177-3AD203B41FA5}">
                      <a16:colId xmlns:a16="http://schemas.microsoft.com/office/drawing/2014/main" val="992017360"/>
                    </a:ext>
                  </a:extLst>
                </a:gridCol>
                <a:gridCol w="6862194">
                  <a:extLst>
                    <a:ext uri="{9D8B030D-6E8A-4147-A177-3AD203B41FA5}">
                      <a16:colId xmlns:a16="http://schemas.microsoft.com/office/drawing/2014/main" val="2057693368"/>
                    </a:ext>
                  </a:extLst>
                </a:gridCol>
              </a:tblGrid>
              <a:tr h="370840">
                <a:tc>
                  <a:txBody>
                    <a:bodyPr/>
                    <a:lstStyle/>
                    <a:p>
                      <a:r>
                        <a:rPr lang="es-MX" sz="2000" b="1" dirty="0">
                          <a:latin typeface="Source Sans Pro" panose="020B0503030403020204" pitchFamily="34" charset="0"/>
                          <a:ea typeface="Source Sans Pro" panose="020B0503030403020204" pitchFamily="34" charset="0"/>
                        </a:rPr>
                        <a:t>F</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dirty="0">
                          <a:latin typeface="Source Sans Pro" panose="020B0503030403020204" pitchFamily="34" charset="0"/>
                          <a:ea typeface="Source Sans Pro" panose="020B0503030403020204" pitchFamily="34" charset="0"/>
                        </a:rPr>
                        <a:t>Fiel a la voluntad de Dios</a:t>
                      </a:r>
                      <a:endParaRPr lang="en-US" sz="2000"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0" dirty="0">
                          <a:latin typeface="Source Sans Pro" panose="020B0503030403020204" pitchFamily="34" charset="0"/>
                          <a:ea typeface="Source Sans Pro" panose="020B0503030403020204" pitchFamily="34" charset="0"/>
                        </a:rPr>
                        <a:t>Para no planear algo que lo desagrade</a:t>
                      </a:r>
                      <a:endParaRPr lang="en-US" sz="2000" b="0" dirty="0">
                        <a:latin typeface="Source Sans Pro" panose="020B0503030403020204" pitchFamily="34" charset="0"/>
                        <a:ea typeface="Source Sans Pro" panose="020B0503030403020204" pitchFamily="34" charset="0"/>
                      </a:endParaRPr>
                    </a:p>
                  </a:txBody>
                  <a:tcPr marL="137160" marR="137160" marT="137160" marB="137160"/>
                </a:tc>
                <a:extLst>
                  <a:ext uri="{0D108BD9-81ED-4DB2-BD59-A6C34878D82A}">
                    <a16:rowId xmlns:a16="http://schemas.microsoft.com/office/drawing/2014/main" val="1366379385"/>
                  </a:ext>
                </a:extLst>
              </a:tr>
              <a:tr h="370840">
                <a:tc>
                  <a:txBody>
                    <a:bodyPr/>
                    <a:lstStyle/>
                    <a:p>
                      <a:r>
                        <a:rPr lang="es-MX" sz="2000" b="1" dirty="0">
                          <a:latin typeface="Source Sans Pro" panose="020B0503030403020204" pitchFamily="34" charset="0"/>
                          <a:ea typeface="Source Sans Pro" panose="020B0503030403020204" pitchFamily="34" charset="0"/>
                        </a:rPr>
                        <a:t>I</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1" dirty="0">
                          <a:latin typeface="Source Sans Pro" panose="020B0503030403020204" pitchFamily="34" charset="0"/>
                          <a:ea typeface="Source Sans Pro" panose="020B0503030403020204" pitchFamily="34" charset="0"/>
                        </a:rPr>
                        <a:t>Indicación del tiempo (cuándo, por cuánto tiempo)</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0" dirty="0">
                          <a:latin typeface="Source Sans Pro" panose="020B0503030403020204" pitchFamily="34" charset="0"/>
                          <a:ea typeface="Source Sans Pro" panose="020B0503030403020204" pitchFamily="34" charset="0"/>
                        </a:rPr>
                        <a:t>Agendar tu acción para no quedarte con metas para “algún día” que no se realizaron</a:t>
                      </a:r>
                      <a:endParaRPr lang="en-US" sz="2000" b="0" dirty="0">
                        <a:latin typeface="Source Sans Pro" panose="020B0503030403020204" pitchFamily="34" charset="0"/>
                        <a:ea typeface="Source Sans Pro" panose="020B0503030403020204" pitchFamily="34" charset="0"/>
                      </a:endParaRPr>
                    </a:p>
                  </a:txBody>
                  <a:tcPr marL="137160" marR="137160" marT="137160" marB="137160"/>
                </a:tc>
                <a:extLst>
                  <a:ext uri="{0D108BD9-81ED-4DB2-BD59-A6C34878D82A}">
                    <a16:rowId xmlns:a16="http://schemas.microsoft.com/office/drawing/2014/main" val="2907175149"/>
                  </a:ext>
                </a:extLst>
              </a:tr>
              <a:tr h="370840">
                <a:tc>
                  <a:txBody>
                    <a:bodyPr/>
                    <a:lstStyle/>
                    <a:p>
                      <a:r>
                        <a:rPr lang="es-MX" sz="2000" b="1" dirty="0">
                          <a:latin typeface="Source Sans Pro" panose="020B0503030403020204" pitchFamily="34" charset="0"/>
                          <a:ea typeface="Source Sans Pro" panose="020B0503030403020204" pitchFamily="34" charset="0"/>
                        </a:rPr>
                        <a:t>R</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1" dirty="0">
                          <a:latin typeface="Source Sans Pro" panose="020B0503030403020204" pitchFamily="34" charset="0"/>
                          <a:ea typeface="Source Sans Pro" panose="020B0503030403020204" pitchFamily="34" charset="0"/>
                        </a:rPr>
                        <a:t>Realista</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0" dirty="0">
                          <a:latin typeface="Source Sans Pro" panose="020B0503030403020204" pitchFamily="34" charset="0"/>
                          <a:ea typeface="Source Sans Pro" panose="020B0503030403020204" pitchFamily="34" charset="0"/>
                        </a:rPr>
                        <a:t>Para no agotarnos con planes más allá de nuestras posibilidades, y porque los proyectos grandes tienden a intimidarnos</a:t>
                      </a:r>
                      <a:endParaRPr lang="en-US" sz="2000" b="0" dirty="0">
                        <a:latin typeface="Source Sans Pro" panose="020B0503030403020204" pitchFamily="34" charset="0"/>
                        <a:ea typeface="Source Sans Pro" panose="020B0503030403020204" pitchFamily="34" charset="0"/>
                      </a:endParaRPr>
                    </a:p>
                  </a:txBody>
                  <a:tcPr marL="137160" marR="137160" marT="137160" marB="137160"/>
                </a:tc>
                <a:extLst>
                  <a:ext uri="{0D108BD9-81ED-4DB2-BD59-A6C34878D82A}">
                    <a16:rowId xmlns:a16="http://schemas.microsoft.com/office/drawing/2014/main" val="878003550"/>
                  </a:ext>
                </a:extLst>
              </a:tr>
              <a:tr h="370840">
                <a:tc>
                  <a:txBody>
                    <a:bodyPr/>
                    <a:lstStyle/>
                    <a:p>
                      <a:r>
                        <a:rPr lang="es-MX" sz="2000" b="1" dirty="0">
                          <a:latin typeface="Source Sans Pro" panose="020B0503030403020204" pitchFamily="34" charset="0"/>
                          <a:ea typeface="Source Sans Pro" panose="020B0503030403020204" pitchFamily="34" charset="0"/>
                        </a:rPr>
                        <a:t>M</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1" dirty="0">
                          <a:latin typeface="Source Sans Pro" panose="020B0503030403020204" pitchFamily="34" charset="0"/>
                          <a:ea typeface="Source Sans Pro" panose="020B0503030403020204" pitchFamily="34" charset="0"/>
                        </a:rPr>
                        <a:t>Medible</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0" dirty="0">
                          <a:latin typeface="Source Sans Pro" panose="020B0503030403020204" pitchFamily="34" charset="0"/>
                          <a:ea typeface="Source Sans Pro" panose="020B0503030403020204" pitchFamily="34" charset="0"/>
                        </a:rPr>
                        <a:t>Para saber cuándo has logrado tu meta para esta semana, y puedes dedicarte a otras áreas de tu vida</a:t>
                      </a:r>
                      <a:endParaRPr lang="en-US" sz="2000" b="0" dirty="0">
                        <a:latin typeface="Source Sans Pro" panose="020B0503030403020204" pitchFamily="34" charset="0"/>
                        <a:ea typeface="Source Sans Pro" panose="020B0503030403020204" pitchFamily="34" charset="0"/>
                      </a:endParaRPr>
                    </a:p>
                  </a:txBody>
                  <a:tcPr marL="137160" marR="137160" marT="137160" marB="137160"/>
                </a:tc>
                <a:extLst>
                  <a:ext uri="{0D108BD9-81ED-4DB2-BD59-A6C34878D82A}">
                    <a16:rowId xmlns:a16="http://schemas.microsoft.com/office/drawing/2014/main" val="3593849038"/>
                  </a:ext>
                </a:extLst>
              </a:tr>
              <a:tr h="370840">
                <a:tc>
                  <a:txBody>
                    <a:bodyPr/>
                    <a:lstStyle/>
                    <a:p>
                      <a:r>
                        <a:rPr lang="es-MX" sz="2000" b="1" dirty="0">
                          <a:latin typeface="Source Sans Pro" panose="020B0503030403020204" pitchFamily="34" charset="0"/>
                          <a:ea typeface="Source Sans Pro" panose="020B0503030403020204" pitchFamily="34" charset="0"/>
                        </a:rPr>
                        <a:t>E</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1" dirty="0">
                          <a:latin typeface="Source Sans Pro" panose="020B0503030403020204" pitchFamily="34" charset="0"/>
                          <a:ea typeface="Source Sans Pro" panose="020B0503030403020204" pitchFamily="34" charset="0"/>
                        </a:rPr>
                        <a:t>Específico</a:t>
                      </a:r>
                      <a:endParaRPr lang="en-US" sz="2000" b="1" dirty="0">
                        <a:latin typeface="Source Sans Pro" panose="020B0503030403020204" pitchFamily="34" charset="0"/>
                        <a:ea typeface="Source Sans Pro" panose="020B0503030403020204" pitchFamily="34" charset="0"/>
                      </a:endParaRPr>
                    </a:p>
                  </a:txBody>
                  <a:tcPr marL="137160" marR="137160" marT="137160" marB="137160"/>
                </a:tc>
                <a:tc>
                  <a:txBody>
                    <a:bodyPr/>
                    <a:lstStyle/>
                    <a:p>
                      <a:r>
                        <a:rPr lang="es-MX" sz="2000" b="0" dirty="0">
                          <a:latin typeface="Source Sans Pro" panose="020B0503030403020204" pitchFamily="34" charset="0"/>
                          <a:ea typeface="Source Sans Pro" panose="020B0503030403020204" pitchFamily="34" charset="0"/>
                        </a:rPr>
                        <a:t>Incluye los detalles que tendrás que preparar para realizar el plan (recursos, instrucciones, ayuda, anticipar impedimentos)</a:t>
                      </a:r>
                      <a:endParaRPr lang="en-US" sz="2000" b="0" dirty="0">
                        <a:latin typeface="Source Sans Pro" panose="020B0503030403020204" pitchFamily="34" charset="0"/>
                        <a:ea typeface="Source Sans Pro" panose="020B0503030403020204" pitchFamily="34" charset="0"/>
                      </a:endParaRPr>
                    </a:p>
                  </a:txBody>
                  <a:tcPr marL="137160" marR="137160" marT="137160" marB="137160"/>
                </a:tc>
                <a:extLst>
                  <a:ext uri="{0D108BD9-81ED-4DB2-BD59-A6C34878D82A}">
                    <a16:rowId xmlns:a16="http://schemas.microsoft.com/office/drawing/2014/main" val="129541096"/>
                  </a:ext>
                </a:extLst>
              </a:tr>
            </a:tbl>
          </a:graphicData>
        </a:graphic>
      </p:graphicFrame>
      <p:sp>
        <p:nvSpPr>
          <p:cNvPr id="3" name="TextBox 2">
            <a:extLst>
              <a:ext uri="{FF2B5EF4-FFF2-40B4-BE49-F238E27FC236}">
                <a16:creationId xmlns:a16="http://schemas.microsoft.com/office/drawing/2014/main" id="{0DCD0545-54FD-0E14-F72D-1DFCE3901530}"/>
              </a:ext>
            </a:extLst>
          </p:cNvPr>
          <p:cNvSpPr txBox="1"/>
          <p:nvPr/>
        </p:nvSpPr>
        <p:spPr>
          <a:xfrm>
            <a:off x="276836" y="478172"/>
            <a:ext cx="11344772" cy="523220"/>
          </a:xfrm>
          <a:prstGeom prst="rect">
            <a:avLst/>
          </a:prstGeom>
          <a:noFill/>
        </p:spPr>
        <p:txBody>
          <a:bodyPr wrap="none" rtlCol="0">
            <a:spAutoFit/>
          </a:bodyPr>
          <a:lstStyle/>
          <a:p>
            <a:r>
              <a:rPr lang="es-MX" sz="2800" b="1" dirty="0">
                <a:solidFill>
                  <a:srgbClr val="3C08CE"/>
                </a:solidFill>
                <a:latin typeface="Source Sans Pro" panose="020B0503030403020204" pitchFamily="34" charset="0"/>
                <a:ea typeface="Source Sans Pro" panose="020B0503030403020204" pitchFamily="34" charset="0"/>
              </a:rPr>
              <a:t>Planes en formato FIRME para vencer las barreras típicas en los planes </a:t>
            </a:r>
            <a:endParaRPr lang="en-US" sz="28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92160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624786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1)</a:t>
            </a:r>
          </a:p>
          <a:p>
            <a:pPr marL="571500" indent="-571500">
              <a:buFont typeface="Arial" panose="020B0604020202020204" pitchFamily="34" charset="0"/>
              <a:buChar char="•"/>
            </a:pPr>
            <a:r>
              <a:rPr lang="es-MX" sz="3600" b="1" i="1" dirty="0">
                <a:solidFill>
                  <a:srgbClr val="C00000"/>
                </a:solidFill>
                <a:latin typeface="Source Sans Pro" panose="020B0503030403020204" pitchFamily="34" charset="0"/>
                <a:ea typeface="Source Sans Pro" panose="020B0503030403020204" pitchFamily="34" charset="0"/>
              </a:rPr>
              <a:t>Tito, te dejé en Creta para establecer ancianos</a:t>
            </a:r>
          </a:p>
          <a:p>
            <a:pPr marL="571500" indent="-571500">
              <a:buFont typeface="Arial" panose="020B0604020202020204" pitchFamily="34" charset="0"/>
              <a:buChar char="•"/>
            </a:pPr>
            <a:r>
              <a:rPr lang="es-MX" sz="3600" b="1" i="1" dirty="0">
                <a:solidFill>
                  <a:srgbClr val="3C08CE"/>
                </a:solidFill>
                <a:latin typeface="Source Sans Pro" panose="020B0503030403020204" pitchFamily="34" charset="0"/>
                <a:ea typeface="Source Sans Pro" panose="020B0503030403020204" pitchFamily="34" charset="0"/>
              </a:rPr>
              <a:t>Los ancianos deben ser personas íntegras y respetables</a:t>
            </a:r>
          </a:p>
          <a:p>
            <a:pPr marL="571500" indent="-571500">
              <a:buFont typeface="Arial" panose="020B0604020202020204" pitchFamily="34" charset="0"/>
              <a:buChar char="•"/>
            </a:pPr>
            <a:r>
              <a:rPr lang="es-MX" sz="3600" b="1" i="1" dirty="0">
                <a:solidFill>
                  <a:srgbClr val="3C08CE"/>
                </a:solidFill>
                <a:latin typeface="Source Sans Pro" panose="020B0503030403020204" pitchFamily="34" charset="0"/>
                <a:ea typeface="Source Sans Pro" panose="020B0503030403020204" pitchFamily="34" charset="0"/>
              </a:rPr>
              <a:t>Es necesario, debido a la mala influencia de la oposición</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070287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624786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1)</a:t>
            </a:r>
          </a:p>
          <a:p>
            <a:pPr marL="571500" indent="-571500">
              <a:buFont typeface="Arial" panose="020B0604020202020204" pitchFamily="34" charset="0"/>
              <a:buChar char="•"/>
            </a:pPr>
            <a:r>
              <a:rPr lang="es-MX" sz="3600" b="1" i="1" dirty="0">
                <a:solidFill>
                  <a:srgbClr val="3C08CE"/>
                </a:solidFill>
                <a:latin typeface="Source Sans Pro" panose="020B0503030403020204" pitchFamily="34" charset="0"/>
                <a:ea typeface="Source Sans Pro" panose="020B0503030403020204" pitchFamily="34" charset="0"/>
              </a:rPr>
              <a:t>Tito, te dejé en Creta para establecer ancianos</a:t>
            </a:r>
          </a:p>
          <a:p>
            <a:pPr marL="571500" indent="-571500">
              <a:buFont typeface="Arial" panose="020B0604020202020204" pitchFamily="34" charset="0"/>
              <a:buChar char="•"/>
            </a:pPr>
            <a:r>
              <a:rPr lang="es-MX" sz="3600" b="1" i="1" dirty="0">
                <a:solidFill>
                  <a:srgbClr val="C00000"/>
                </a:solidFill>
                <a:latin typeface="Source Sans Pro" panose="020B0503030403020204" pitchFamily="34" charset="0"/>
                <a:ea typeface="Source Sans Pro" panose="020B0503030403020204" pitchFamily="34" charset="0"/>
              </a:rPr>
              <a:t>Los ancianos deben ser personas íntegras y respetables</a:t>
            </a:r>
          </a:p>
          <a:p>
            <a:pPr marL="571500" indent="-571500">
              <a:buFont typeface="Arial" panose="020B0604020202020204" pitchFamily="34" charset="0"/>
              <a:buChar char="•"/>
            </a:pPr>
            <a:r>
              <a:rPr lang="es-MX" sz="3600" b="1" i="1" dirty="0">
                <a:solidFill>
                  <a:srgbClr val="3C08CE"/>
                </a:solidFill>
                <a:latin typeface="Source Sans Pro" panose="020B0503030403020204" pitchFamily="34" charset="0"/>
                <a:ea typeface="Source Sans Pro" panose="020B0503030403020204" pitchFamily="34" charset="0"/>
              </a:rPr>
              <a:t>Es necesario, debido a la mala influencia de la oposición</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305525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76737" y="610136"/>
            <a:ext cx="10237304" cy="624786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1)</a:t>
            </a:r>
          </a:p>
          <a:p>
            <a:pPr marL="571500" indent="-571500">
              <a:buFont typeface="Arial" panose="020B0604020202020204" pitchFamily="34" charset="0"/>
              <a:buChar char="•"/>
            </a:pPr>
            <a:r>
              <a:rPr lang="es-MX" sz="3600" b="1" i="1" dirty="0">
                <a:solidFill>
                  <a:srgbClr val="3C08CE"/>
                </a:solidFill>
                <a:latin typeface="Source Sans Pro" panose="020B0503030403020204" pitchFamily="34" charset="0"/>
                <a:ea typeface="Source Sans Pro" panose="020B0503030403020204" pitchFamily="34" charset="0"/>
              </a:rPr>
              <a:t>Tito, te dejé en Creta para establecer ancianos</a:t>
            </a:r>
          </a:p>
          <a:p>
            <a:pPr marL="571500" indent="-571500">
              <a:buFont typeface="Arial" panose="020B0604020202020204" pitchFamily="34" charset="0"/>
              <a:buChar char="•"/>
            </a:pPr>
            <a:r>
              <a:rPr lang="es-MX" sz="3600" b="1" i="1" dirty="0">
                <a:solidFill>
                  <a:srgbClr val="3C08CE"/>
                </a:solidFill>
                <a:latin typeface="Source Sans Pro" panose="020B0503030403020204" pitchFamily="34" charset="0"/>
                <a:ea typeface="Source Sans Pro" panose="020B0503030403020204" pitchFamily="34" charset="0"/>
              </a:rPr>
              <a:t>Los ancianos deben ser personas íntegras y respetables</a:t>
            </a:r>
          </a:p>
          <a:p>
            <a:pPr marL="571500" indent="-571500">
              <a:buFont typeface="Arial" panose="020B0604020202020204" pitchFamily="34" charset="0"/>
              <a:buChar char="•"/>
            </a:pPr>
            <a:r>
              <a:rPr lang="es-MX" sz="3600" b="1" i="1" dirty="0">
                <a:solidFill>
                  <a:srgbClr val="C00000"/>
                </a:solidFill>
                <a:latin typeface="Source Sans Pro" panose="020B0503030403020204" pitchFamily="34" charset="0"/>
                <a:ea typeface="Source Sans Pro" panose="020B0503030403020204" pitchFamily="34" charset="0"/>
              </a:rPr>
              <a:t>Es necesario, debido a la mala influencia de la oposición</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202877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36632" y="395124"/>
            <a:ext cx="10237304" cy="689419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2)</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Los diferentes grupos en la iglesia deben vivir de una manera prudente y atractiva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Tú, Tito, debes darles el ejemplo</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Porque la gracia nos enseña como debe ser nuestra conducta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Y Cristo murió para purificarnos para hacer buenas obras </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201842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387102"/>
            <a:ext cx="10237304" cy="689419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2)</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diferentes grupos en la iglesia deben vivir de una manera prudente y atractiva</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Tú, Tito, debes darles el ejemplo</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Porque la gracia nos enseña como debe ser nuestra conducta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Y Cristo murió para purificarnos para hacer buenas obras </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0484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Tito y la iglesia:</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Pablo lo dejó en la isla de Creta</a:t>
            </a: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El nivel ético de los cretenses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 la verdad y las mentiras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oposición desde afuera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la iglesia?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Una carta a la iglesia por medio de Tito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150914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60695" y="371060"/>
            <a:ext cx="10237304" cy="689419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2)</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diferentes grupos en la iglesia deben vivir de una manera prudente y atractiva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Tú, Tito, debes darles el ejemplo</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Porque la gracia nos enseña como debe ser nuestra conducta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Y Cristo murió para purificarnos para hacer buenas obras </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067820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20590" y="314913"/>
            <a:ext cx="10237304" cy="689419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2)</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diferentes grupos en la iglesia deben vivir de una manera prudente y atractiva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Tú, Tito, debes darles el ejemplo</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Porque la gracia nos enseña como debe ser nuestra conducta</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Y Cristo murió para purificarnos para hacer buenas obras </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285048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92779" y="379081"/>
            <a:ext cx="10237304" cy="834074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3)</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Recuérdales que deben respetar las autoridades y actuar con compasión ante la sociedad</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Fuimos como ellos, pero Cristo nos salvó y nos dio la esperanza de la vida eterna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que tienen esta confianza debe hacer buenas obras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Evita los conflictos y divisiones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Ven pronto para acompañarme</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846431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60695" y="355018"/>
            <a:ext cx="10237304" cy="834074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3)</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Recuérdales que deben respetar las autoridades y actuar con compasión ante la sociedad</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Fuimos como ellos, pero Cristo nos salvó y nos dio la esperanza de la vida eterna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que tienen esta confianza debe hacer buenas obras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Evita los conflictos y divisiones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Ven pronto para acompañarme</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083345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36632" y="346997"/>
            <a:ext cx="10237304" cy="834074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3)</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Recuérdales que deben respetar las autoridades y actuar con compasión ante la sociedad</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Fuimos como ellos, pero Cristo nos salvó y nos dio la esperanza de la vida eterna</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Los que tienen esta confianza debe hacer buenas obras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Evita los conflictos y divisiones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Ven pronto para acompañarme</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064910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44653" y="234702"/>
            <a:ext cx="10237304" cy="834074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3)</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Recuérdales que deben respetar las autoridades y actuar con compasión ante la sociedad</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Fuimos como ellos, pero Cristo nos salvó y nos dio la esperanza de la vida eterna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que tienen esta confianza debe hacer buenas obras</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Evita los conflictos y divisiones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Ven pronto para acompañarme</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03570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330954"/>
            <a:ext cx="10237304" cy="8340745"/>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Resumen de Tito (</a:t>
            </a:r>
            <a:r>
              <a:rPr lang="es-MX" sz="4400" b="1" i="1" dirty="0" err="1">
                <a:solidFill>
                  <a:srgbClr val="8D2AAC"/>
                </a:solidFill>
                <a:latin typeface="Source Sans Pro" panose="020B0503030403020204" pitchFamily="34" charset="0"/>
                <a:ea typeface="Source Sans Pro" panose="020B0503030403020204" pitchFamily="34" charset="0"/>
              </a:rPr>
              <a:t>cap</a:t>
            </a:r>
            <a:r>
              <a:rPr lang="es-MX" sz="4400" b="1" i="1" dirty="0">
                <a:solidFill>
                  <a:srgbClr val="8D2AAC"/>
                </a:solidFill>
                <a:latin typeface="Source Sans Pro" panose="020B0503030403020204" pitchFamily="34" charset="0"/>
                <a:ea typeface="Source Sans Pro" panose="020B0503030403020204" pitchFamily="34" charset="0"/>
              </a:rPr>
              <a:t> 3)</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Recuérdales que deben respetar las autoridades y actuar con compasión ante la sociedad</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Fuimos como ellos, pero Cristo nos salvó y nos dio la esperanza de la vida eterna</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Los que tienen esta confianza debe hacer buenas obras</a:t>
            </a:r>
          </a:p>
          <a:p>
            <a:pPr marL="571500" indent="-571500">
              <a:buFont typeface="Arial" panose="020B0604020202020204" pitchFamily="34" charset="0"/>
              <a:buChar char="•"/>
            </a:pPr>
            <a:r>
              <a:rPr lang="es-MX" sz="3800" b="1" i="1" dirty="0">
                <a:solidFill>
                  <a:srgbClr val="3C08CE"/>
                </a:solidFill>
                <a:latin typeface="Source Sans Pro" panose="020B0503030403020204" pitchFamily="34" charset="0"/>
                <a:ea typeface="Source Sans Pro" panose="020B0503030403020204" pitchFamily="34" charset="0"/>
              </a:rPr>
              <a:t>Evita los conflictos y divisiones</a:t>
            </a:r>
          </a:p>
          <a:p>
            <a:pPr marL="571500" indent="-571500">
              <a:buFont typeface="Arial" panose="020B0604020202020204" pitchFamily="34" charset="0"/>
              <a:buChar char="•"/>
            </a:pPr>
            <a:r>
              <a:rPr lang="es-MX" sz="3800" b="1" i="1" dirty="0">
                <a:solidFill>
                  <a:srgbClr val="C00000"/>
                </a:solidFill>
                <a:latin typeface="Source Sans Pro" panose="020B0503030403020204" pitchFamily="34" charset="0"/>
                <a:ea typeface="Source Sans Pro" panose="020B0503030403020204" pitchFamily="34" charset="0"/>
              </a:rPr>
              <a:t>Ven pronto para acompañarme</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760804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1A84ED-F633-2A81-DC12-311F78FBAA96}"/>
              </a:ext>
            </a:extLst>
          </p:cNvPr>
          <p:cNvSpPr txBox="1"/>
          <p:nvPr/>
        </p:nvSpPr>
        <p:spPr>
          <a:xfrm>
            <a:off x="3514988" y="352338"/>
            <a:ext cx="4685898" cy="646331"/>
          </a:xfrm>
          <a:prstGeom prst="rect">
            <a:avLst/>
          </a:prstGeom>
          <a:noFill/>
        </p:spPr>
        <p:txBody>
          <a:bodyPr wrap="none" rtlCol="0">
            <a:spAutoFit/>
          </a:bodyPr>
          <a:lstStyle/>
          <a:p>
            <a:r>
              <a:rPr lang="es-MX" sz="3600" b="1" dirty="0">
                <a:latin typeface="Source Sans Pro" panose="020B0503030403020204" pitchFamily="34" charset="0"/>
                <a:ea typeface="Source Sans Pro" panose="020B0503030403020204" pitchFamily="34" charset="0"/>
              </a:rPr>
              <a:t>https://giffmex.org/b/</a:t>
            </a:r>
            <a:endParaRPr lang="en-US" sz="3600" b="1" dirty="0">
              <a:latin typeface="Source Sans Pro" panose="020B0503030403020204" pitchFamily="34" charset="0"/>
              <a:ea typeface="Source Sans Pro" panose="020B0503030403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A687B379-0A05-F7CE-CB01-BD32DDD53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274"/>
            <a:ext cx="6163895" cy="4003288"/>
          </a:xfrm>
          <a:prstGeom prst="rect">
            <a:avLst/>
          </a:prstGeom>
        </p:spPr>
      </p:pic>
      <p:pic>
        <p:nvPicPr>
          <p:cNvPr id="6" name="Picture 5">
            <a:extLst>
              <a:ext uri="{FF2B5EF4-FFF2-40B4-BE49-F238E27FC236}">
                <a16:creationId xmlns:a16="http://schemas.microsoft.com/office/drawing/2014/main" id="{93A5A607-742F-7F95-8C1A-136A030DADF3}"/>
              </a:ext>
            </a:extLst>
          </p:cNvPr>
          <p:cNvPicPr>
            <a:picLocks noChangeAspect="1"/>
          </p:cNvPicPr>
          <p:nvPr/>
        </p:nvPicPr>
        <p:blipFill>
          <a:blip r:embed="rId3"/>
          <a:stretch>
            <a:fillRect/>
          </a:stretch>
        </p:blipFill>
        <p:spPr>
          <a:xfrm>
            <a:off x="449047" y="3045882"/>
            <a:ext cx="3772227" cy="3459780"/>
          </a:xfrm>
          <a:prstGeom prst="rect">
            <a:avLst/>
          </a:prstGeom>
        </p:spPr>
      </p:pic>
      <p:pic>
        <p:nvPicPr>
          <p:cNvPr id="10" name="Picture 9">
            <a:extLst>
              <a:ext uri="{FF2B5EF4-FFF2-40B4-BE49-F238E27FC236}">
                <a16:creationId xmlns:a16="http://schemas.microsoft.com/office/drawing/2014/main" id="{C5635B74-8320-BD8D-70B5-47599F61F90B}"/>
              </a:ext>
            </a:extLst>
          </p:cNvPr>
          <p:cNvPicPr>
            <a:picLocks noChangeAspect="1"/>
          </p:cNvPicPr>
          <p:nvPr/>
        </p:nvPicPr>
        <p:blipFill>
          <a:blip r:embed="rId4"/>
          <a:stretch>
            <a:fillRect/>
          </a:stretch>
        </p:blipFill>
        <p:spPr>
          <a:xfrm>
            <a:off x="4446239" y="1316695"/>
            <a:ext cx="5553665" cy="3812867"/>
          </a:xfrm>
          <a:prstGeom prst="rect">
            <a:avLst/>
          </a:prstGeom>
        </p:spPr>
      </p:pic>
      <p:pic>
        <p:nvPicPr>
          <p:cNvPr id="8" name="Picture 7">
            <a:extLst>
              <a:ext uri="{FF2B5EF4-FFF2-40B4-BE49-F238E27FC236}">
                <a16:creationId xmlns:a16="http://schemas.microsoft.com/office/drawing/2014/main" id="{0AF8F4C9-6112-ACB1-BEF8-83E1907CC5B0}"/>
              </a:ext>
            </a:extLst>
          </p:cNvPr>
          <p:cNvPicPr>
            <a:picLocks noChangeAspect="1"/>
          </p:cNvPicPr>
          <p:nvPr/>
        </p:nvPicPr>
        <p:blipFill>
          <a:blip r:embed="rId5"/>
          <a:stretch>
            <a:fillRect/>
          </a:stretch>
        </p:blipFill>
        <p:spPr>
          <a:xfrm>
            <a:off x="8927438" y="178722"/>
            <a:ext cx="2979678" cy="5898391"/>
          </a:xfrm>
          <a:prstGeom prst="rect">
            <a:avLst/>
          </a:prstGeom>
        </p:spPr>
      </p:pic>
      <p:pic>
        <p:nvPicPr>
          <p:cNvPr id="12" name="Picture 11">
            <a:extLst>
              <a:ext uri="{FF2B5EF4-FFF2-40B4-BE49-F238E27FC236}">
                <a16:creationId xmlns:a16="http://schemas.microsoft.com/office/drawing/2014/main" id="{F9517F3C-FF8F-F61A-9EF8-AB8A0F52E127}"/>
              </a:ext>
            </a:extLst>
          </p:cNvPr>
          <p:cNvPicPr>
            <a:picLocks noChangeAspect="1"/>
          </p:cNvPicPr>
          <p:nvPr/>
        </p:nvPicPr>
        <p:blipFill>
          <a:blip r:embed="rId6"/>
          <a:stretch>
            <a:fillRect/>
          </a:stretch>
        </p:blipFill>
        <p:spPr>
          <a:xfrm>
            <a:off x="5369132" y="3929484"/>
            <a:ext cx="5357324" cy="2530059"/>
          </a:xfrm>
          <a:prstGeom prst="rect">
            <a:avLst/>
          </a:prstGeom>
        </p:spPr>
      </p:pic>
    </p:spTree>
    <p:extLst>
      <p:ext uri="{BB962C8B-B14F-4D97-AF65-F5344CB8AC3E}">
        <p14:creationId xmlns:p14="http://schemas.microsoft.com/office/powerpoint/2010/main" val="149694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935915" y="1247887"/>
            <a:ext cx="9144000" cy="4401205"/>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Fue precisamente uno de sus propios profetas el que dijo: </a:t>
            </a:r>
          </a:p>
          <a:p>
            <a:r>
              <a:rPr lang="es-ES" sz="4000" b="1" dirty="0">
                <a:latin typeface="Source Sans Pro" panose="020B0503030403020204" pitchFamily="34" charset="0"/>
                <a:ea typeface="Source Sans Pro" panose="020B0503030403020204" pitchFamily="34" charset="0"/>
              </a:rPr>
              <a:t>«Los cretenses son </a:t>
            </a:r>
          </a:p>
          <a:p>
            <a:r>
              <a:rPr lang="es-ES" sz="4000" b="1" dirty="0">
                <a:latin typeface="Source Sans Pro" panose="020B0503030403020204" pitchFamily="34" charset="0"/>
                <a:ea typeface="Source Sans Pro" panose="020B0503030403020204" pitchFamily="34" charset="0"/>
              </a:rPr>
              <a:t>siempre mentirosos, </a:t>
            </a:r>
          </a:p>
          <a:p>
            <a:r>
              <a:rPr lang="es-ES" sz="4000" b="1" dirty="0">
                <a:latin typeface="Source Sans Pro" panose="020B0503030403020204" pitchFamily="34" charset="0"/>
                <a:ea typeface="Source Sans Pro" panose="020B0503030403020204" pitchFamily="34" charset="0"/>
              </a:rPr>
              <a:t>malas bestias, </a:t>
            </a:r>
          </a:p>
          <a:p>
            <a:r>
              <a:rPr lang="es-ES" sz="4000" b="1" dirty="0">
                <a:latin typeface="Source Sans Pro" panose="020B0503030403020204" pitchFamily="34" charset="0"/>
                <a:ea typeface="Source Sans Pro" panose="020B0503030403020204" pitchFamily="34" charset="0"/>
              </a:rPr>
              <a:t>glotones perezosos.» </a:t>
            </a:r>
          </a:p>
          <a:p>
            <a:r>
              <a:rPr lang="es-ES" sz="4000" b="1" dirty="0">
                <a:latin typeface="Source Sans Pro" panose="020B0503030403020204" pitchFamily="34" charset="0"/>
                <a:ea typeface="Source Sans Pro" panose="020B0503030403020204" pitchFamily="34" charset="0"/>
              </a:rPr>
              <a:t>¡Y es la verdad!</a:t>
            </a:r>
            <a:r>
              <a:rPr lang="es-ES" sz="4000" b="1" dirty="0">
                <a:solidFill>
                  <a:srgbClr val="C00000"/>
                </a:solidFill>
                <a:latin typeface="Source Sans Pro" panose="020B0503030403020204" pitchFamily="34" charset="0"/>
                <a:ea typeface="Source Sans Pro" panose="020B0503030403020204" pitchFamily="34" charset="0"/>
              </a:rPr>
              <a:t> </a:t>
            </a:r>
            <a:r>
              <a:rPr lang="es-ES" sz="4000" b="1" dirty="0">
                <a:latin typeface="Source Sans Pro" panose="020B0503030403020204" pitchFamily="34" charset="0"/>
                <a:ea typeface="Source Sans Pro" panose="020B0503030403020204" pitchFamily="34" charset="0"/>
              </a:rPr>
              <a:t>(1.12-13)</a:t>
            </a:r>
            <a:endParaRPr lang="en-US" sz="4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7047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935915" y="1247887"/>
            <a:ext cx="9144000" cy="2554545"/>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A las ancianas, enséñales </a:t>
            </a:r>
          </a:p>
          <a:p>
            <a:r>
              <a:rPr lang="es-ES" sz="4000" b="1" dirty="0">
                <a:latin typeface="Source Sans Pro" panose="020B0503030403020204" pitchFamily="34" charset="0"/>
                <a:ea typeface="Source Sans Pro" panose="020B0503030403020204" pitchFamily="34" charset="0"/>
              </a:rPr>
              <a:t>que sean reverentes en su conducta, </a:t>
            </a:r>
          </a:p>
          <a:p>
            <a:r>
              <a:rPr lang="es-ES" sz="4000" b="1" dirty="0">
                <a:latin typeface="Source Sans Pro" panose="020B0503030403020204" pitchFamily="34" charset="0"/>
                <a:ea typeface="Source Sans Pro" panose="020B0503030403020204" pitchFamily="34" charset="0"/>
              </a:rPr>
              <a:t>y no calumniadoras </a:t>
            </a:r>
          </a:p>
          <a:p>
            <a:r>
              <a:rPr lang="es-ES" sz="4000" b="1" dirty="0">
                <a:latin typeface="Source Sans Pro" panose="020B0503030403020204" pitchFamily="34" charset="0"/>
                <a:ea typeface="Source Sans Pro" panose="020B0503030403020204" pitchFamily="34" charset="0"/>
              </a:rPr>
              <a:t>ni adictas al mucho vino. (2.3)</a:t>
            </a:r>
            <a:endParaRPr lang="en-US" sz="4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9651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935915" y="1247887"/>
            <a:ext cx="9144000" cy="1323439"/>
          </a:xfrm>
          <a:prstGeom prst="rect">
            <a:avLst/>
          </a:prstGeom>
          <a:noFill/>
        </p:spPr>
        <p:txBody>
          <a:bodyPr wrap="square" rtlCol="0">
            <a:spAutoFit/>
          </a:bodyPr>
          <a:lstStyle/>
          <a:p>
            <a:r>
              <a:rPr lang="es-ES" sz="1800" baseline="30000" dirty="0"/>
              <a:t> </a:t>
            </a:r>
            <a:r>
              <a:rPr lang="es-ES" sz="4000" b="1" dirty="0">
                <a:latin typeface="Source Sans Pro" panose="020B0503030403020204" pitchFamily="34" charset="0"/>
                <a:ea typeface="Source Sans Pro" panose="020B0503030403020204" pitchFamily="34" charset="0"/>
              </a:rPr>
              <a:t>y aconsejar a las jóvenes </a:t>
            </a:r>
          </a:p>
          <a:p>
            <a:r>
              <a:rPr lang="es-ES" sz="4000" b="1" dirty="0">
                <a:latin typeface="Source Sans Pro" panose="020B0503030403020204" pitchFamily="34" charset="0"/>
                <a:ea typeface="Source Sans Pro" panose="020B0503030403020204" pitchFamily="34" charset="0"/>
              </a:rPr>
              <a:t>a amar a sus esposos y a sus hijos (2.4)</a:t>
            </a:r>
            <a:endParaRPr lang="en-US" sz="4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1839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Tito y la iglesia:</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Pablo lo dejó en la isla de Creta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los cretenses</a:t>
            </a: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verdad y las mentiras en Creta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oposición desde afuera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la iglesia?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Una carta a la iglesia por medio de Tito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1267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774551" y="1204857"/>
            <a:ext cx="9893449" cy="3785652"/>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En la isla de Creta</a:t>
            </a:r>
          </a:p>
          <a:p>
            <a:endParaRPr lang="es-ES" sz="4000" b="1" dirty="0">
              <a:latin typeface="Source Sans Pro" panose="020B0503030403020204" pitchFamily="34" charset="0"/>
              <a:ea typeface="Source Sans Pro" panose="020B0503030403020204" pitchFamily="34" charset="0"/>
            </a:endParaRPr>
          </a:p>
          <a:p>
            <a:r>
              <a:rPr lang="es-ES" sz="4000" b="1" dirty="0" err="1">
                <a:latin typeface="Source Sans Pro" panose="020B0503030403020204" pitchFamily="34" charset="0"/>
                <a:ea typeface="Source Sans Pro" panose="020B0503030403020204" pitchFamily="34" charset="0"/>
              </a:rPr>
              <a:t>Cretizein</a:t>
            </a:r>
            <a:r>
              <a:rPr lang="es-ES" sz="4000" b="1" dirty="0">
                <a:latin typeface="Source Sans Pro" panose="020B0503030403020204" pitchFamily="34" charset="0"/>
                <a:ea typeface="Source Sans Pro" panose="020B0503030403020204" pitchFamily="34" charset="0"/>
              </a:rPr>
              <a:t> = mentir</a:t>
            </a:r>
          </a:p>
          <a:p>
            <a:r>
              <a:rPr lang="es-ES" sz="4000" b="1" dirty="0">
                <a:solidFill>
                  <a:srgbClr val="3C08CE"/>
                </a:solidFill>
                <a:latin typeface="Source Sans Pro" panose="020B0503030403020204" pitchFamily="34" charset="0"/>
                <a:ea typeface="Source Sans Pro" panose="020B0503030403020204" pitchFamily="34" charset="0"/>
              </a:rPr>
              <a:t>La tumba de Zeus</a:t>
            </a:r>
          </a:p>
          <a:p>
            <a:r>
              <a:rPr lang="es-ES" sz="4000" b="1" dirty="0">
                <a:latin typeface="Source Sans Pro" panose="020B0503030403020204" pitchFamily="34" charset="0"/>
                <a:ea typeface="Source Sans Pro" panose="020B0503030403020204" pitchFamily="34" charset="0"/>
              </a:rPr>
              <a:t>Zeus, mujeriego y engañoso</a:t>
            </a:r>
          </a:p>
          <a:p>
            <a:r>
              <a:rPr lang="es-ES" sz="4000" b="1" dirty="0">
                <a:solidFill>
                  <a:srgbClr val="3C08CE"/>
                </a:solidFill>
                <a:latin typeface="Source Sans Pro" panose="020B0503030403020204" pitchFamily="34" charset="0"/>
                <a:ea typeface="Source Sans Pro" panose="020B0503030403020204" pitchFamily="34" charset="0"/>
              </a:rPr>
              <a:t>La falta de animales salvajes en Creta</a:t>
            </a:r>
            <a:endParaRPr lang="en-US" sz="40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7119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miling at the camera">
            <a:extLst>
              <a:ext uri="{FF2B5EF4-FFF2-40B4-BE49-F238E27FC236}">
                <a16:creationId xmlns:a16="http://schemas.microsoft.com/office/drawing/2014/main" id="{B6307DAF-DE68-3D24-E957-8F09069A1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711768" y="2584174"/>
            <a:ext cx="5711565" cy="4273826"/>
          </a:xfrm>
          <a:prstGeom prst="rect">
            <a:avLst/>
          </a:prstGeom>
        </p:spPr>
      </p:pic>
      <p:pic>
        <p:nvPicPr>
          <p:cNvPr id="7" name="Picture 6" descr="A person and person taking a selfie">
            <a:extLst>
              <a:ext uri="{FF2B5EF4-FFF2-40B4-BE49-F238E27FC236}">
                <a16:creationId xmlns:a16="http://schemas.microsoft.com/office/drawing/2014/main" id="{7ABDBD29-4030-FC53-261B-AE2C7BCA9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19986"/>
            <a:ext cx="6096001" cy="2812677"/>
          </a:xfrm>
          <a:prstGeom prst="rect">
            <a:avLst/>
          </a:prstGeom>
        </p:spPr>
      </p:pic>
      <p:pic>
        <p:nvPicPr>
          <p:cNvPr id="9" name="Picture 8" descr="A dog lying on a bed&#10;&#10;Description automatically generated">
            <a:extLst>
              <a:ext uri="{FF2B5EF4-FFF2-40B4-BE49-F238E27FC236}">
                <a16:creationId xmlns:a16="http://schemas.microsoft.com/office/drawing/2014/main" id="{DA634E30-7DC7-59C6-405B-706A019F6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671" y="1"/>
            <a:ext cx="5824329" cy="2974888"/>
          </a:xfrm>
          <a:prstGeom prst="rect">
            <a:avLst/>
          </a:prstGeom>
        </p:spPr>
      </p:pic>
    </p:spTree>
    <p:extLst>
      <p:ext uri="{BB962C8B-B14F-4D97-AF65-F5344CB8AC3E}">
        <p14:creationId xmlns:p14="http://schemas.microsoft.com/office/powerpoint/2010/main" val="95328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986117" y="494852"/>
            <a:ext cx="9144000" cy="5632311"/>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Verdad, mentiras en la carta a Tito (1/2)</a:t>
            </a:r>
          </a:p>
          <a:p>
            <a:endParaRPr lang="es-ES" sz="4000" b="1" dirty="0">
              <a:latin typeface="Source Sans Pro" panose="020B0503030403020204" pitchFamily="34" charset="0"/>
              <a:ea typeface="Source Sans Pro" panose="020B0503030403020204" pitchFamily="34" charset="0"/>
            </a:endParaRPr>
          </a:p>
          <a:p>
            <a:r>
              <a:rPr lang="es-ES" sz="4000" b="1" dirty="0">
                <a:latin typeface="Source Sans Pro" panose="020B0503030403020204" pitchFamily="34" charset="0"/>
                <a:ea typeface="Source Sans Pro" panose="020B0503030403020204" pitchFamily="34" charset="0"/>
              </a:rPr>
              <a:t>el conocimiento de </a:t>
            </a:r>
            <a:r>
              <a:rPr lang="es-ES" sz="4000" b="1" dirty="0">
                <a:solidFill>
                  <a:srgbClr val="C00000"/>
                </a:solidFill>
                <a:latin typeface="Source Sans Pro" panose="020B0503030403020204" pitchFamily="34" charset="0"/>
                <a:ea typeface="Source Sans Pro" panose="020B0503030403020204" pitchFamily="34" charset="0"/>
              </a:rPr>
              <a:t>la verdad </a:t>
            </a:r>
            <a:r>
              <a:rPr lang="es-ES" sz="4000" b="1" dirty="0">
                <a:latin typeface="Source Sans Pro" panose="020B0503030403020204" pitchFamily="34" charset="0"/>
                <a:ea typeface="Source Sans Pro" panose="020B0503030403020204" pitchFamily="34" charset="0"/>
              </a:rPr>
              <a:t>(1.1, RV60)</a:t>
            </a:r>
          </a:p>
          <a:p>
            <a:r>
              <a:rPr lang="es-ES" sz="4000" b="1" i="0" dirty="0">
                <a:solidFill>
                  <a:srgbClr val="3C08CE"/>
                </a:solidFill>
                <a:latin typeface="Source Sans Pro" panose="020B0503030403020204" pitchFamily="34" charset="0"/>
                <a:ea typeface="Source Sans Pro" panose="020B0503030403020204" pitchFamily="34" charset="0"/>
              </a:rPr>
              <a:t>la vida eterna, la cual </a:t>
            </a:r>
            <a:r>
              <a:rPr lang="es-ES" sz="4000" b="1" i="0" dirty="0">
                <a:solidFill>
                  <a:srgbClr val="C00000"/>
                </a:solidFill>
                <a:latin typeface="Source Sans Pro" panose="020B0503030403020204" pitchFamily="34" charset="0"/>
                <a:ea typeface="Source Sans Pro" panose="020B0503030403020204" pitchFamily="34" charset="0"/>
              </a:rPr>
              <a:t>Dios, que no miente</a:t>
            </a:r>
            <a:r>
              <a:rPr lang="es-ES" sz="4000" b="1" i="0" dirty="0">
                <a:solidFill>
                  <a:srgbClr val="3C08CE"/>
                </a:solidFill>
                <a:latin typeface="Source Sans Pro" panose="020B0503030403020204" pitchFamily="34" charset="0"/>
                <a:ea typeface="Source Sans Pro" panose="020B0503030403020204" pitchFamily="34" charset="0"/>
              </a:rPr>
              <a:t>, ya había prometido (1.2)</a:t>
            </a:r>
          </a:p>
          <a:p>
            <a:r>
              <a:rPr lang="es-ES" sz="4000" b="1" dirty="0">
                <a:solidFill>
                  <a:srgbClr val="C00000"/>
                </a:solidFill>
                <a:latin typeface="Source Sans Pro" panose="020B0503030403020204" pitchFamily="34" charset="0"/>
                <a:ea typeface="Source Sans Pro" panose="020B0503030403020204" pitchFamily="34" charset="0"/>
              </a:rPr>
              <a:t>charlatanes y engañadores </a:t>
            </a:r>
            <a:r>
              <a:rPr lang="es-ES" sz="4000" b="1" dirty="0">
                <a:latin typeface="Source Sans Pro" panose="020B0503030403020204" pitchFamily="34" charset="0"/>
                <a:ea typeface="Source Sans Pro" panose="020B0503030403020204" pitchFamily="34" charset="0"/>
              </a:rPr>
              <a:t>(1.10)</a:t>
            </a:r>
          </a:p>
          <a:p>
            <a:r>
              <a:rPr lang="es-ES" sz="4000" b="1" dirty="0">
                <a:solidFill>
                  <a:srgbClr val="3C08CE"/>
                </a:solidFill>
                <a:latin typeface="Source Sans Pro" panose="020B0503030403020204" pitchFamily="34" charset="0"/>
                <a:ea typeface="Source Sans Pro" panose="020B0503030403020204" pitchFamily="34" charset="0"/>
              </a:rPr>
              <a:t>Los cretenses son </a:t>
            </a:r>
            <a:r>
              <a:rPr lang="es-ES" sz="4000" b="1" dirty="0">
                <a:solidFill>
                  <a:srgbClr val="C00000"/>
                </a:solidFill>
                <a:latin typeface="Source Sans Pro" panose="020B0503030403020204" pitchFamily="34" charset="0"/>
                <a:ea typeface="Source Sans Pro" panose="020B0503030403020204" pitchFamily="34" charset="0"/>
              </a:rPr>
              <a:t>siempre mentirosos</a:t>
            </a:r>
            <a:r>
              <a:rPr lang="es-ES" sz="4000" b="1" dirty="0">
                <a:solidFill>
                  <a:srgbClr val="3C08CE"/>
                </a:solidFill>
                <a:latin typeface="Source Sans Pro" panose="020B0503030403020204" pitchFamily="34" charset="0"/>
                <a:ea typeface="Source Sans Pro" panose="020B0503030403020204" pitchFamily="34" charset="0"/>
              </a:rPr>
              <a:t>…¡Y es </a:t>
            </a:r>
            <a:r>
              <a:rPr lang="es-ES" sz="4000" b="1" dirty="0">
                <a:solidFill>
                  <a:srgbClr val="C00000"/>
                </a:solidFill>
                <a:latin typeface="Source Sans Pro" panose="020B0503030403020204" pitchFamily="34" charset="0"/>
                <a:ea typeface="Source Sans Pro" panose="020B0503030403020204" pitchFamily="34" charset="0"/>
              </a:rPr>
              <a:t>la verdad</a:t>
            </a:r>
            <a:r>
              <a:rPr lang="es-ES" sz="4000" b="1" dirty="0">
                <a:solidFill>
                  <a:srgbClr val="3C08CE"/>
                </a:solidFill>
                <a:latin typeface="Source Sans Pro" panose="020B0503030403020204" pitchFamily="34" charset="0"/>
                <a:ea typeface="Source Sans Pro" panose="020B0503030403020204" pitchFamily="34" charset="0"/>
              </a:rPr>
              <a:t>! (1.12-13)</a:t>
            </a:r>
          </a:p>
        </p:txBody>
      </p:sp>
    </p:spTree>
    <p:extLst>
      <p:ext uri="{BB962C8B-B14F-4D97-AF65-F5344CB8AC3E}">
        <p14:creationId xmlns:p14="http://schemas.microsoft.com/office/powerpoint/2010/main" val="228780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1179755" y="591671"/>
            <a:ext cx="9144000" cy="5632311"/>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Verdad, mentiras en la carta a Tito (2/2)</a:t>
            </a:r>
          </a:p>
          <a:p>
            <a:endParaRPr lang="es-ES" sz="4000" b="1" dirty="0">
              <a:solidFill>
                <a:schemeClr val="accent4">
                  <a:lumMod val="75000"/>
                </a:schemeClr>
              </a:solidFill>
              <a:latin typeface="Source Sans Pro" panose="020B0503030403020204" pitchFamily="34" charset="0"/>
              <a:ea typeface="Source Sans Pro" panose="020B0503030403020204" pitchFamily="34" charset="0"/>
            </a:endParaRPr>
          </a:p>
          <a:p>
            <a:r>
              <a:rPr lang="es-ES" sz="4000" b="1" dirty="0">
                <a:latin typeface="Source Sans Pro" panose="020B0503030403020204" pitchFamily="34" charset="0"/>
                <a:ea typeface="Source Sans Pro" panose="020B0503030403020204" pitchFamily="34" charset="0"/>
              </a:rPr>
              <a:t>esos que </a:t>
            </a:r>
            <a:r>
              <a:rPr lang="es-ES" sz="4000" b="1" dirty="0">
                <a:solidFill>
                  <a:srgbClr val="C00000"/>
                </a:solidFill>
                <a:latin typeface="Source Sans Pro" panose="020B0503030403020204" pitchFamily="34" charset="0"/>
                <a:ea typeface="Source Sans Pro" panose="020B0503030403020204" pitchFamily="34" charset="0"/>
              </a:rPr>
              <a:t>rechazan la verdad</a:t>
            </a:r>
            <a:r>
              <a:rPr lang="es-ES" sz="4000" b="1" dirty="0">
                <a:latin typeface="Source Sans Pro" panose="020B0503030403020204" pitchFamily="34" charset="0"/>
                <a:ea typeface="Source Sans Pro" panose="020B0503030403020204" pitchFamily="34" charset="0"/>
              </a:rPr>
              <a:t>. (1.14)</a:t>
            </a:r>
          </a:p>
          <a:p>
            <a:r>
              <a:rPr lang="es-ES" sz="4000" b="1" dirty="0">
                <a:solidFill>
                  <a:srgbClr val="3C08CE"/>
                </a:solidFill>
                <a:latin typeface="Source Sans Pro" panose="020B0503030403020204" pitchFamily="34" charset="0"/>
                <a:ea typeface="Source Sans Pro" panose="020B0503030403020204" pitchFamily="34" charset="0"/>
              </a:rPr>
              <a:t>demostrar que son dignos de </a:t>
            </a:r>
            <a:r>
              <a:rPr lang="es-ES" sz="4000" b="1" dirty="0">
                <a:solidFill>
                  <a:srgbClr val="C00000"/>
                </a:solidFill>
                <a:latin typeface="Source Sans Pro" panose="020B0503030403020204" pitchFamily="34" charset="0"/>
                <a:ea typeface="Source Sans Pro" panose="020B0503030403020204" pitchFamily="34" charset="0"/>
              </a:rPr>
              <a:t>toda confianza </a:t>
            </a:r>
            <a:r>
              <a:rPr lang="es-ES" sz="4000" b="1" dirty="0">
                <a:solidFill>
                  <a:srgbClr val="3C08CE"/>
                </a:solidFill>
                <a:latin typeface="Source Sans Pro" panose="020B0503030403020204" pitchFamily="34" charset="0"/>
                <a:ea typeface="Source Sans Pro" panose="020B0503030403020204" pitchFamily="34" charset="0"/>
              </a:rPr>
              <a:t>(2.10)</a:t>
            </a:r>
          </a:p>
          <a:p>
            <a:r>
              <a:rPr lang="es-ES" sz="4000" b="1" dirty="0">
                <a:latin typeface="Source Sans Pro" panose="020B0503030403020204" pitchFamily="34" charset="0"/>
                <a:ea typeface="Source Sans Pro" panose="020B0503030403020204" pitchFamily="34" charset="0"/>
              </a:rPr>
              <a:t>Este mensaje es digno de </a:t>
            </a:r>
            <a:r>
              <a:rPr lang="es-ES" sz="4000" b="1" dirty="0">
                <a:solidFill>
                  <a:srgbClr val="C00000"/>
                </a:solidFill>
                <a:latin typeface="Source Sans Pro" panose="020B0503030403020204" pitchFamily="34" charset="0"/>
                <a:ea typeface="Source Sans Pro" panose="020B0503030403020204" pitchFamily="34" charset="0"/>
              </a:rPr>
              <a:t>confianza</a:t>
            </a:r>
            <a:r>
              <a:rPr lang="es-ES" sz="4000" b="1" dirty="0">
                <a:latin typeface="Source Sans Pro" panose="020B0503030403020204" pitchFamily="34" charset="0"/>
                <a:ea typeface="Source Sans Pro" panose="020B0503030403020204" pitchFamily="34" charset="0"/>
              </a:rPr>
              <a:t> (3.8)</a:t>
            </a:r>
          </a:p>
          <a:p>
            <a:endParaRPr lang="es-ES" sz="4000" b="1" dirty="0">
              <a:latin typeface="Source Sans Pro" panose="020B0503030403020204" pitchFamily="34" charset="0"/>
              <a:ea typeface="Source Sans Pro" panose="020B0503030403020204" pitchFamily="34" charset="0"/>
            </a:endParaRPr>
          </a:p>
          <a:p>
            <a:endParaRPr lang="en-US" sz="4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9613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1140310" y="1258645"/>
            <a:ext cx="9144000" cy="3785652"/>
          </a:xfrm>
          <a:prstGeom prst="rect">
            <a:avLst/>
          </a:prstGeom>
          <a:noFill/>
        </p:spPr>
        <p:txBody>
          <a:bodyPr wrap="square" rtlCol="0">
            <a:spAutoFit/>
          </a:bodyPr>
          <a:lstStyle/>
          <a:p>
            <a:r>
              <a:rPr lang="es-ES" sz="4000" b="1" dirty="0">
                <a:latin typeface="Source Sans Pro" panose="020B0503030403020204" pitchFamily="34" charset="0"/>
                <a:ea typeface="Source Sans Pro" panose="020B0503030403020204" pitchFamily="34" charset="0"/>
              </a:rPr>
              <a:t>Detalles sobre la cita en 1.12:</a:t>
            </a:r>
          </a:p>
          <a:p>
            <a:endParaRPr lang="es-ES" sz="4000" b="1" dirty="0">
              <a:latin typeface="Source Sans Pro" panose="020B0503030403020204" pitchFamily="34" charset="0"/>
              <a:ea typeface="Source Sans Pro" panose="020B0503030403020204" pitchFamily="34" charset="0"/>
            </a:endParaRPr>
          </a:p>
          <a:p>
            <a:r>
              <a:rPr lang="es-ES" sz="4000" b="1" dirty="0">
                <a:solidFill>
                  <a:srgbClr val="3C08CE"/>
                </a:solidFill>
                <a:latin typeface="Source Sans Pro" panose="020B0503030403020204" pitchFamily="34" charset="0"/>
                <a:ea typeface="Source Sans Pro" panose="020B0503030403020204" pitchFamily="34" charset="0"/>
              </a:rPr>
              <a:t>Cita no canónica </a:t>
            </a:r>
          </a:p>
          <a:p>
            <a:r>
              <a:rPr lang="es-ES" sz="4000" b="1" dirty="0">
                <a:solidFill>
                  <a:srgbClr val="3C08CE"/>
                </a:solidFill>
                <a:latin typeface="Source Sans Pro" panose="020B0503030403020204" pitchFamily="34" charset="0"/>
                <a:ea typeface="Source Sans Pro" panose="020B0503030403020204" pitchFamily="34" charset="0"/>
              </a:rPr>
              <a:t>(</a:t>
            </a:r>
            <a:r>
              <a:rPr lang="es-ES" sz="4000" b="1" dirty="0" err="1">
                <a:solidFill>
                  <a:srgbClr val="3C08CE"/>
                </a:solidFill>
                <a:latin typeface="Source Sans Pro" panose="020B0503030403020204" pitchFamily="34" charset="0"/>
                <a:ea typeface="Source Sans Pro" panose="020B0503030403020204" pitchFamily="34" charset="0"/>
              </a:rPr>
              <a:t>Epiménides</a:t>
            </a:r>
            <a:r>
              <a:rPr lang="es-ES" sz="4000" b="1" dirty="0">
                <a:solidFill>
                  <a:srgbClr val="3C08CE"/>
                </a:solidFill>
                <a:latin typeface="Source Sans Pro" panose="020B0503030403020204" pitchFamily="34" charset="0"/>
                <a:ea typeface="Source Sans Pro" panose="020B0503030403020204" pitchFamily="34" charset="0"/>
              </a:rPr>
              <a:t>, Calímaco)</a:t>
            </a:r>
          </a:p>
          <a:p>
            <a:endParaRPr lang="es-ES" sz="4000" b="1" dirty="0">
              <a:solidFill>
                <a:srgbClr val="3C08CE"/>
              </a:solidFill>
              <a:latin typeface="Source Sans Pro" panose="020B0503030403020204" pitchFamily="34" charset="0"/>
              <a:ea typeface="Source Sans Pro" panose="020B0503030403020204" pitchFamily="34" charset="0"/>
            </a:endParaRPr>
          </a:p>
          <a:p>
            <a:r>
              <a:rPr lang="es-ES" sz="4000" b="1" dirty="0">
                <a:solidFill>
                  <a:srgbClr val="3C08CE"/>
                </a:solidFill>
                <a:latin typeface="Source Sans Pro" panose="020B0503030403020204" pitchFamily="34" charset="0"/>
                <a:ea typeface="Source Sans Pro" panose="020B0503030403020204" pitchFamily="34" charset="0"/>
              </a:rPr>
              <a:t>La paradoja del mentiroso </a:t>
            </a:r>
            <a:r>
              <a:rPr lang="es-ES" sz="4000" b="1" dirty="0">
                <a:solidFill>
                  <a:srgbClr val="3C08CE"/>
                </a:solidFill>
                <a:latin typeface="Source Sans Pro" panose="020B0503030403020204" pitchFamily="34" charset="0"/>
                <a:ea typeface="Source Sans Pro" panose="020B0503030403020204" pitchFamily="34" charset="0"/>
                <a:sym typeface="Wingdings" panose="05000000000000000000" pitchFamily="2" charset="2"/>
              </a:rPr>
              <a:t></a:t>
            </a:r>
            <a:endParaRPr lang="en-US" sz="40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1623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Tito y la iglesia:</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Pablo lo dejó en la isla de Creta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los cretenses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 la verdad y las mentiras</a:t>
            </a: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oposición desde afuera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la iglesia?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Una carta a la iglesia por medio de Tito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6448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3FBA0C-1A5C-8180-5D8E-DB73D9A5C155}"/>
              </a:ext>
            </a:extLst>
          </p:cNvPr>
          <p:cNvSpPr txBox="1"/>
          <p:nvPr/>
        </p:nvSpPr>
        <p:spPr>
          <a:xfrm>
            <a:off x="422239" y="306616"/>
            <a:ext cx="11206778" cy="2862322"/>
          </a:xfrm>
          <a:prstGeom prst="rect">
            <a:avLst/>
          </a:prstGeom>
          <a:noFill/>
        </p:spPr>
        <p:txBody>
          <a:bodyPr wrap="square">
            <a:spAutoFit/>
          </a:bodyPr>
          <a:lstStyle/>
          <a:p>
            <a:r>
              <a:rPr lang="es-ES" sz="3000" b="1" dirty="0">
                <a:latin typeface="Source Sans Pro" panose="020B0503030403020204" pitchFamily="34" charset="0"/>
                <a:ea typeface="Source Sans Pro" panose="020B0503030403020204" pitchFamily="34" charset="0"/>
              </a:rPr>
              <a:t>Y es que hay muchos </a:t>
            </a:r>
            <a:r>
              <a:rPr lang="es-ES" sz="3000" b="1" dirty="0">
                <a:solidFill>
                  <a:schemeClr val="accent6"/>
                </a:solidFill>
                <a:latin typeface="Source Sans Pro" panose="020B0503030403020204" pitchFamily="34" charset="0"/>
                <a:ea typeface="Source Sans Pro" panose="020B0503030403020204" pitchFamily="34" charset="0"/>
              </a:rPr>
              <a:t>rebeldes</a:t>
            </a:r>
            <a:r>
              <a:rPr lang="es-ES" sz="3000" b="1" dirty="0">
                <a:latin typeface="Source Sans Pro" panose="020B0503030403020204" pitchFamily="34" charset="0"/>
                <a:ea typeface="Source Sans Pro" panose="020B0503030403020204" pitchFamily="34" charset="0"/>
              </a:rPr>
              <a:t>, </a:t>
            </a:r>
            <a:r>
              <a:rPr lang="es-ES" sz="3000" b="1" dirty="0">
                <a:solidFill>
                  <a:srgbClr val="3C08CE"/>
                </a:solidFill>
                <a:latin typeface="Source Sans Pro" panose="020B0503030403020204" pitchFamily="34" charset="0"/>
                <a:ea typeface="Source Sans Pro" panose="020B0503030403020204" pitchFamily="34" charset="0"/>
              </a:rPr>
              <a:t>charlatanes y</a:t>
            </a:r>
            <a:r>
              <a:rPr lang="es-ES" sz="3000" b="1" dirty="0">
                <a:latin typeface="Source Sans Pro" panose="020B0503030403020204" pitchFamily="34" charset="0"/>
                <a:ea typeface="Source Sans Pro" panose="020B0503030403020204" pitchFamily="34" charset="0"/>
              </a:rPr>
              <a:t> </a:t>
            </a:r>
            <a:r>
              <a:rPr lang="es-ES" sz="3000" b="1" dirty="0">
                <a:solidFill>
                  <a:srgbClr val="3C08CE"/>
                </a:solidFill>
                <a:latin typeface="Source Sans Pro" panose="020B0503030403020204" pitchFamily="34" charset="0"/>
                <a:ea typeface="Source Sans Pro" panose="020B0503030403020204" pitchFamily="34" charset="0"/>
              </a:rPr>
              <a:t>engañadores</a:t>
            </a:r>
            <a:r>
              <a:rPr lang="es-ES" sz="3000" b="1" dirty="0">
                <a:latin typeface="Source Sans Pro" panose="020B0503030403020204" pitchFamily="34" charset="0"/>
                <a:ea typeface="Source Sans Pro" panose="020B0503030403020204" pitchFamily="34" charset="0"/>
              </a:rPr>
              <a:t>, especialmente los partidarios </a:t>
            </a:r>
            <a:r>
              <a:rPr lang="es-ES" sz="3000" b="1" dirty="0">
                <a:solidFill>
                  <a:srgbClr val="C00000"/>
                </a:solidFill>
                <a:latin typeface="Source Sans Pro" panose="020B0503030403020204" pitchFamily="34" charset="0"/>
                <a:ea typeface="Source Sans Pro" panose="020B0503030403020204" pitchFamily="34" charset="0"/>
              </a:rPr>
              <a:t>de la circuncisión</a:t>
            </a:r>
            <a:r>
              <a:rPr lang="es-ES" sz="3000" b="1" dirty="0">
                <a:latin typeface="Source Sans Pro" panose="020B0503030403020204" pitchFamily="34" charset="0"/>
                <a:ea typeface="Source Sans Pro" panose="020B0503030403020204" pitchFamily="34" charset="0"/>
              </a:rPr>
              <a:t>…están arruinando familias enteras al </a:t>
            </a:r>
            <a:r>
              <a:rPr lang="es-ES" sz="3000" b="1" dirty="0">
                <a:solidFill>
                  <a:srgbClr val="3C08CE"/>
                </a:solidFill>
                <a:latin typeface="Source Sans Pro" panose="020B0503030403020204" pitchFamily="34" charset="0"/>
                <a:ea typeface="Source Sans Pro" panose="020B0503030403020204" pitchFamily="34" charset="0"/>
              </a:rPr>
              <a:t>enseñar lo que no se debe</a:t>
            </a:r>
            <a:r>
              <a:rPr lang="es-ES" sz="3000" b="1" dirty="0">
                <a:latin typeface="Source Sans Pro" panose="020B0503030403020204" pitchFamily="34" charset="0"/>
                <a:ea typeface="Source Sans Pro" panose="020B0503030403020204" pitchFamily="34" charset="0"/>
              </a:rPr>
              <a:t>; y lo hacen para obtener ganancias mal habidas. (1.10-11) </a:t>
            </a:r>
          </a:p>
          <a:p>
            <a:endParaRPr lang="es-ES" sz="3000" b="1" dirty="0">
              <a:latin typeface="Source Sans Pro" panose="020B0503030403020204" pitchFamily="34" charset="0"/>
              <a:ea typeface="Source Sans Pro" panose="020B0503030403020204" pitchFamily="34" charset="0"/>
            </a:endParaRPr>
          </a:p>
          <a:p>
            <a:r>
              <a:rPr lang="es-ES" sz="3000" b="1" dirty="0">
                <a:latin typeface="Source Sans Pro" panose="020B0503030403020204" pitchFamily="34" charset="0"/>
                <a:ea typeface="Source Sans Pro" panose="020B0503030403020204" pitchFamily="34" charset="0"/>
              </a:rPr>
              <a:t>…</a:t>
            </a:r>
            <a:r>
              <a:rPr lang="es-ES" sz="3000" b="1" dirty="0">
                <a:solidFill>
                  <a:srgbClr val="C00000"/>
                </a:solidFill>
                <a:latin typeface="Source Sans Pro" panose="020B0503030403020204" pitchFamily="34" charset="0"/>
                <a:ea typeface="Source Sans Pro" panose="020B0503030403020204" pitchFamily="34" charset="0"/>
              </a:rPr>
              <a:t>leyendas judías </a:t>
            </a:r>
            <a:r>
              <a:rPr lang="es-ES" sz="3000" b="1" dirty="0">
                <a:latin typeface="Source Sans Pro" panose="020B0503030403020204" pitchFamily="34" charset="0"/>
                <a:ea typeface="Source Sans Pro" panose="020B0503030403020204" pitchFamily="34" charset="0"/>
              </a:rPr>
              <a:t>(1.14)</a:t>
            </a:r>
            <a:endParaRPr lang="en-US" sz="3000" b="1" dirty="0">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6E8B8DE5-B46E-F6D2-45A7-305F6BA9FD05}"/>
              </a:ext>
            </a:extLst>
          </p:cNvPr>
          <p:cNvSpPr txBox="1"/>
          <p:nvPr/>
        </p:nvSpPr>
        <p:spPr>
          <a:xfrm>
            <a:off x="422237" y="3298942"/>
            <a:ext cx="10561319" cy="1477328"/>
          </a:xfrm>
          <a:prstGeom prst="rect">
            <a:avLst/>
          </a:prstGeom>
          <a:noFill/>
        </p:spPr>
        <p:txBody>
          <a:bodyPr wrap="square">
            <a:spAutoFit/>
          </a:bodyPr>
          <a:lstStyle/>
          <a:p>
            <a:r>
              <a:rPr lang="es-ES" sz="3000" b="1" dirty="0">
                <a:latin typeface="Source Sans Pro" panose="020B0503030403020204" pitchFamily="34" charset="0"/>
                <a:ea typeface="Source Sans Pro" panose="020B0503030403020204" pitchFamily="34" charset="0"/>
              </a:rPr>
              <a:t>Profesan conocer a Dios, pero con sus acciones lo niegan; son abominables, </a:t>
            </a:r>
            <a:r>
              <a:rPr lang="es-ES" sz="3000" b="1" dirty="0">
                <a:solidFill>
                  <a:schemeClr val="accent6"/>
                </a:solidFill>
                <a:latin typeface="Source Sans Pro" panose="020B0503030403020204" pitchFamily="34" charset="0"/>
                <a:ea typeface="Source Sans Pro" panose="020B0503030403020204" pitchFamily="34" charset="0"/>
              </a:rPr>
              <a:t>desobedientes </a:t>
            </a:r>
            <a:r>
              <a:rPr lang="es-ES" sz="3000" b="1" dirty="0">
                <a:latin typeface="Source Sans Pro" panose="020B0503030403020204" pitchFamily="34" charset="0"/>
                <a:ea typeface="Source Sans Pro" panose="020B0503030403020204" pitchFamily="34" charset="0"/>
              </a:rPr>
              <a:t>e incapaces de hacer nada bueno. (1.16)</a:t>
            </a:r>
            <a:endParaRPr lang="en-US" sz="3000" b="1" dirty="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F63FB981-23E5-26AD-EC03-7293371D5F0F}"/>
              </a:ext>
            </a:extLst>
          </p:cNvPr>
          <p:cNvSpPr txBox="1"/>
          <p:nvPr/>
        </p:nvSpPr>
        <p:spPr>
          <a:xfrm>
            <a:off x="422237" y="5074056"/>
            <a:ext cx="10561319" cy="1477328"/>
          </a:xfrm>
          <a:prstGeom prst="rect">
            <a:avLst/>
          </a:prstGeom>
          <a:noFill/>
        </p:spPr>
        <p:txBody>
          <a:bodyPr wrap="square">
            <a:spAutoFit/>
          </a:bodyPr>
          <a:lstStyle/>
          <a:p>
            <a:r>
              <a:rPr lang="es-ES" sz="3000" b="1" dirty="0">
                <a:latin typeface="Source Sans Pro" panose="020B0503030403020204" pitchFamily="34" charset="0"/>
                <a:ea typeface="Source Sans Pro" panose="020B0503030403020204" pitchFamily="34" charset="0"/>
              </a:rPr>
              <a:t>Evita las necias controversias y </a:t>
            </a:r>
            <a:r>
              <a:rPr lang="es-ES" sz="3000" b="1" dirty="0">
                <a:solidFill>
                  <a:srgbClr val="C00000"/>
                </a:solidFill>
                <a:latin typeface="Source Sans Pro" panose="020B0503030403020204" pitchFamily="34" charset="0"/>
                <a:ea typeface="Source Sans Pro" panose="020B0503030403020204" pitchFamily="34" charset="0"/>
              </a:rPr>
              <a:t>genealogías, las discusiones y peleas sobre la ley</a:t>
            </a:r>
            <a:r>
              <a:rPr lang="es-ES" sz="3000" b="1" dirty="0">
                <a:latin typeface="Source Sans Pro" panose="020B0503030403020204" pitchFamily="34" charset="0"/>
                <a:ea typeface="Source Sans Pro" panose="020B0503030403020204" pitchFamily="34" charset="0"/>
              </a:rPr>
              <a:t>, porque carecen de provecho y de sentido. (3.9)</a:t>
            </a:r>
            <a:endParaRPr lang="en-US" sz="3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0854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Tito y la iglesia:</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Pablo lo dejó en la isla de Creta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los cretenses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 la verdad y las mentiras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oposición desde afuera</a:t>
            </a: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¿El nivel ético de la iglesia?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Una carta a la iglesia por medio de Tito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2465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1140310" y="806824"/>
            <a:ext cx="9144000" cy="5016758"/>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Por un lado…</a:t>
            </a:r>
          </a:p>
          <a:p>
            <a:endParaRPr lang="es-MX" sz="4000" b="1" dirty="0">
              <a:latin typeface="Source Sans Pro" panose="020B0503030403020204" pitchFamily="34" charset="0"/>
              <a:ea typeface="Source Sans Pro" panose="020B0503030403020204" pitchFamily="34" charset="0"/>
            </a:endParaRPr>
          </a:p>
          <a:p>
            <a:r>
              <a:rPr lang="es-MX" sz="4000" b="1" dirty="0">
                <a:latin typeface="Source Sans Pro" panose="020B0503030403020204" pitchFamily="34" charset="0"/>
                <a:ea typeface="Source Sans Pro" panose="020B0503030403020204" pitchFamily="34" charset="0"/>
              </a:rPr>
              <a:t>Pablo se sintió la necesidad de dar instrucciones morales muy básicos en cap. 2</a:t>
            </a:r>
          </a:p>
          <a:p>
            <a:endParaRPr lang="es-MX" sz="4000" b="1" dirty="0">
              <a:latin typeface="Source Sans Pro" panose="020B0503030403020204" pitchFamily="34" charset="0"/>
              <a:ea typeface="Source Sans Pro" panose="020B0503030403020204" pitchFamily="34" charset="0"/>
            </a:endParaRPr>
          </a:p>
          <a:p>
            <a:r>
              <a:rPr lang="es-MX" sz="4000" b="1" dirty="0">
                <a:latin typeface="Source Sans Pro" panose="020B0503030403020204" pitchFamily="34" charset="0"/>
                <a:ea typeface="Source Sans Pro" panose="020B0503030403020204" pitchFamily="34" charset="0"/>
              </a:rPr>
              <a:t>Fronteras borrosas – los falsos pudieron arruinar a casas enteras</a:t>
            </a:r>
          </a:p>
        </p:txBody>
      </p:sp>
    </p:spTree>
    <p:extLst>
      <p:ext uri="{BB962C8B-B14F-4D97-AF65-F5344CB8AC3E}">
        <p14:creationId xmlns:p14="http://schemas.microsoft.com/office/powerpoint/2010/main" val="57296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61DF8-2D18-EBAA-82CB-56973B40B14C}"/>
              </a:ext>
            </a:extLst>
          </p:cNvPr>
          <p:cNvSpPr txBox="1"/>
          <p:nvPr/>
        </p:nvSpPr>
        <p:spPr>
          <a:xfrm>
            <a:off x="796066" y="731521"/>
            <a:ext cx="10682343" cy="5201424"/>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Por otro lado…</a:t>
            </a:r>
          </a:p>
          <a:p>
            <a:endParaRPr lang="es-MX" sz="4000" b="1" dirty="0">
              <a:latin typeface="Source Sans Pro" panose="020B0503030403020204" pitchFamily="34" charset="0"/>
              <a:ea typeface="Source Sans Pro" panose="020B0503030403020204" pitchFamily="34" charset="0"/>
            </a:endParaRPr>
          </a:p>
          <a:p>
            <a:r>
              <a:rPr lang="es-ES" sz="3600" b="1" dirty="0">
                <a:latin typeface="Source Sans Pro" panose="020B0503030403020204" pitchFamily="34" charset="0"/>
                <a:ea typeface="Source Sans Pro" panose="020B0503030403020204" pitchFamily="34" charset="0"/>
              </a:rPr>
              <a:t>En otro tiempo también nosotros </a:t>
            </a:r>
            <a:r>
              <a:rPr lang="es-ES" sz="3600" b="1" dirty="0">
                <a:solidFill>
                  <a:srgbClr val="C00000"/>
                </a:solidFill>
                <a:latin typeface="Source Sans Pro" panose="020B0503030403020204" pitchFamily="34" charset="0"/>
                <a:ea typeface="Source Sans Pro" panose="020B0503030403020204" pitchFamily="34" charset="0"/>
              </a:rPr>
              <a:t>éramos</a:t>
            </a:r>
            <a:r>
              <a:rPr lang="es-ES" sz="3600" b="1" dirty="0">
                <a:latin typeface="Source Sans Pro" panose="020B0503030403020204" pitchFamily="34" charset="0"/>
                <a:ea typeface="Source Sans Pro" panose="020B0503030403020204" pitchFamily="34" charset="0"/>
              </a:rPr>
              <a:t> necios y desobedientes. </a:t>
            </a:r>
            <a:r>
              <a:rPr lang="es-ES" sz="3600" b="1" dirty="0">
                <a:solidFill>
                  <a:srgbClr val="C00000"/>
                </a:solidFill>
                <a:latin typeface="Source Sans Pro" panose="020B0503030403020204" pitchFamily="34" charset="0"/>
                <a:ea typeface="Source Sans Pro" panose="020B0503030403020204" pitchFamily="34" charset="0"/>
              </a:rPr>
              <a:t>Estábamos</a:t>
            </a:r>
            <a:r>
              <a:rPr lang="es-ES" sz="3600" b="1" dirty="0">
                <a:latin typeface="Source Sans Pro" panose="020B0503030403020204" pitchFamily="34" charset="0"/>
                <a:ea typeface="Source Sans Pro" panose="020B0503030403020204" pitchFamily="34" charset="0"/>
              </a:rPr>
              <a:t> descarriados y </a:t>
            </a:r>
            <a:r>
              <a:rPr lang="es-ES" sz="3600" b="1" dirty="0">
                <a:solidFill>
                  <a:srgbClr val="C00000"/>
                </a:solidFill>
                <a:latin typeface="Source Sans Pro" panose="020B0503030403020204" pitchFamily="34" charset="0"/>
                <a:ea typeface="Source Sans Pro" panose="020B0503030403020204" pitchFamily="34" charset="0"/>
              </a:rPr>
              <a:t>éramos </a:t>
            </a:r>
            <a:r>
              <a:rPr lang="es-ES" sz="3600" b="1" dirty="0">
                <a:latin typeface="Source Sans Pro" panose="020B0503030403020204" pitchFamily="34" charset="0"/>
                <a:ea typeface="Source Sans Pro" panose="020B0503030403020204" pitchFamily="34" charset="0"/>
              </a:rPr>
              <a:t>esclavos de todo género de pasiones y placeres. </a:t>
            </a:r>
            <a:r>
              <a:rPr lang="es-ES" sz="3600" b="1" dirty="0">
                <a:solidFill>
                  <a:srgbClr val="C00000"/>
                </a:solidFill>
                <a:latin typeface="Source Sans Pro" panose="020B0503030403020204" pitchFamily="34" charset="0"/>
                <a:ea typeface="Source Sans Pro" panose="020B0503030403020204" pitchFamily="34" charset="0"/>
              </a:rPr>
              <a:t>Vivíamos </a:t>
            </a:r>
            <a:r>
              <a:rPr lang="es-ES" sz="3600" b="1" dirty="0">
                <a:latin typeface="Source Sans Pro" panose="020B0503030403020204" pitchFamily="34" charset="0"/>
                <a:ea typeface="Source Sans Pro" panose="020B0503030403020204" pitchFamily="34" charset="0"/>
              </a:rPr>
              <a:t>en la malicia y en la envidia. </a:t>
            </a:r>
            <a:r>
              <a:rPr lang="es-ES" sz="3600" b="1" dirty="0">
                <a:solidFill>
                  <a:srgbClr val="C00000"/>
                </a:solidFill>
                <a:latin typeface="Source Sans Pro" panose="020B0503030403020204" pitchFamily="34" charset="0"/>
                <a:ea typeface="Source Sans Pro" panose="020B0503030403020204" pitchFamily="34" charset="0"/>
              </a:rPr>
              <a:t>Éramos </a:t>
            </a:r>
            <a:r>
              <a:rPr lang="es-ES" sz="3600" b="1" dirty="0">
                <a:latin typeface="Source Sans Pro" panose="020B0503030403020204" pitchFamily="34" charset="0"/>
                <a:ea typeface="Source Sans Pro" panose="020B0503030403020204" pitchFamily="34" charset="0"/>
              </a:rPr>
              <a:t>detestables y nos odiábamos unos a otros. </a:t>
            </a:r>
            <a:r>
              <a:rPr lang="es-ES" sz="3600" b="1" dirty="0">
                <a:solidFill>
                  <a:srgbClr val="C00000"/>
                </a:solidFill>
                <a:latin typeface="Source Sans Pro" panose="020B0503030403020204" pitchFamily="34" charset="0"/>
                <a:ea typeface="Source Sans Pro" panose="020B0503030403020204" pitchFamily="34" charset="0"/>
              </a:rPr>
              <a:t>Pero</a:t>
            </a:r>
            <a:r>
              <a:rPr lang="es-ES" sz="3600" b="1" dirty="0">
                <a:latin typeface="Source Sans Pro" panose="020B0503030403020204" pitchFamily="34" charset="0"/>
                <a:ea typeface="Source Sans Pro" panose="020B0503030403020204" pitchFamily="34" charset="0"/>
              </a:rPr>
              <a:t> cuando se manifestaron la bondad y el amor de Dios nuestro Salvador, </a:t>
            </a:r>
            <a:r>
              <a:rPr lang="es-ES" sz="3600" b="1" dirty="0">
                <a:solidFill>
                  <a:srgbClr val="C00000"/>
                </a:solidFill>
                <a:latin typeface="Source Sans Pro" panose="020B0503030403020204" pitchFamily="34" charset="0"/>
                <a:ea typeface="Source Sans Pro" panose="020B0503030403020204" pitchFamily="34" charset="0"/>
              </a:rPr>
              <a:t>él nos salvó</a:t>
            </a:r>
            <a:r>
              <a:rPr lang="es-ES" sz="3600" b="1" dirty="0">
                <a:latin typeface="Source Sans Pro" panose="020B0503030403020204" pitchFamily="34" charset="0"/>
                <a:ea typeface="Source Sans Pro" panose="020B0503030403020204" pitchFamily="34" charset="0"/>
              </a:rPr>
              <a:t>…</a:t>
            </a:r>
            <a:endParaRPr lang="es-MX"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7790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82492"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Tito y la iglesia:</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Pablo lo dejó en la isla de Creta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los cretenses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tema de la verdad y las mentiras</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oposición desde afuera</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nivel ético de la iglesia?</a:t>
            </a: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Una carta a la iglesia por medio de Tito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92321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318052" y="318051"/>
            <a:ext cx="11390243" cy="717119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Tito:</a:t>
            </a:r>
          </a:p>
          <a:p>
            <a:endParaRPr lang="es-MX" sz="4400" b="1" i="1" dirty="0">
              <a:solidFill>
                <a:srgbClr val="8D2AAC"/>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1) Establecer ancianos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Silenciar a la oposición</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caps</a:t>
            </a:r>
            <a:r>
              <a:rPr lang="es-MX" sz="4000" b="1" i="1" dirty="0">
                <a:solidFill>
                  <a:srgbClr val="3C08CE"/>
                </a:solidFill>
                <a:latin typeface="Source Sans Pro" panose="020B0503030403020204" pitchFamily="34" charset="0"/>
                <a:ea typeface="Source Sans Pro" panose="020B0503030403020204" pitchFamily="34" charset="0"/>
              </a:rPr>
              <a:t> 2, 3) Enseñar la ‘sana doctrina’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Modelar la vida cristiana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Suprimir conflictos sobre pormenores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Regresar al lado de Pablo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468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1338146" y="2230244"/>
            <a:ext cx="10039458" cy="4154984"/>
          </a:xfrm>
          <a:prstGeom prst="rect">
            <a:avLst/>
          </a:prstGeom>
          <a:noFill/>
        </p:spPr>
        <p:txBody>
          <a:bodyPr wrap="square" rtlCol="0">
            <a:spAutoFit/>
          </a:bodyPr>
          <a:lstStyle/>
          <a:p>
            <a:r>
              <a:rPr lang="es-MX" sz="4400" b="1" i="1" dirty="0">
                <a:solidFill>
                  <a:srgbClr val="3C08CE"/>
                </a:solidFill>
                <a:latin typeface="Source Sans Pro" panose="020B0503030403020204" pitchFamily="34" charset="0"/>
                <a:ea typeface="Source Sans Pro" panose="020B0503030403020204" pitchFamily="34" charset="0"/>
              </a:rPr>
              <a:t>Mi sistema S-R-M de estudiar </a:t>
            </a:r>
          </a:p>
          <a:p>
            <a:r>
              <a:rPr lang="es-MX" sz="4400" b="1" i="1" dirty="0">
                <a:solidFill>
                  <a:srgbClr val="3C08CE"/>
                </a:solidFill>
                <a:latin typeface="Source Sans Pro" panose="020B0503030403020204" pitchFamily="34" charset="0"/>
                <a:ea typeface="Source Sans Pro" panose="020B0503030403020204" pitchFamily="34" charset="0"/>
              </a:rPr>
              <a:t>las cartas del Nuevo Testamento</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4270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7098C-5A96-22AD-724E-F725AF8E6A06}"/>
              </a:ext>
            </a:extLst>
          </p:cNvPr>
          <p:cNvSpPr txBox="1"/>
          <p:nvPr/>
        </p:nvSpPr>
        <p:spPr>
          <a:xfrm>
            <a:off x="1212027" y="1032734"/>
            <a:ext cx="10305826" cy="4339650"/>
          </a:xfrm>
          <a:prstGeom prst="rect">
            <a:avLst/>
          </a:prstGeom>
          <a:noFill/>
        </p:spPr>
        <p:txBody>
          <a:bodyPr wrap="square" rtlCol="0">
            <a:spAutoFit/>
          </a:bodyPr>
          <a:lstStyle/>
          <a:p>
            <a:r>
              <a:rPr lang="es-MX" sz="4000" b="1" dirty="0">
                <a:solidFill>
                  <a:srgbClr val="C00000"/>
                </a:solidFill>
                <a:latin typeface="Source Sans Pro" panose="020B0503030403020204" pitchFamily="34" charset="0"/>
                <a:ea typeface="Source Sans Pro" panose="020B0503030403020204" pitchFamily="34" charset="0"/>
              </a:rPr>
              <a:t>Establecer ancianos</a:t>
            </a:r>
          </a:p>
          <a:p>
            <a:endParaRPr lang="es-MX" sz="4000" b="1" dirty="0">
              <a:solidFill>
                <a:srgbClr val="C00000"/>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dirty="0">
                <a:solidFill>
                  <a:srgbClr val="C00000"/>
                </a:solidFill>
                <a:latin typeface="Source Sans Pro" panose="020B0503030403020204" pitchFamily="34" charset="0"/>
                <a:ea typeface="Source Sans Pro" panose="020B0503030403020204" pitchFamily="34" charset="0"/>
              </a:rPr>
              <a:t>La relación entre ancianos y obispos</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Categorías de los requisitos</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Esposo de una sola mujer</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El propósito de los requisitos en Tito</a:t>
            </a:r>
          </a:p>
          <a:p>
            <a:endParaRPr lang="es-MX" dirty="0"/>
          </a:p>
          <a:p>
            <a:endParaRPr lang="en-US" dirty="0"/>
          </a:p>
        </p:txBody>
      </p:sp>
    </p:spTree>
    <p:extLst>
      <p:ext uri="{BB962C8B-B14F-4D97-AF65-F5344CB8AC3E}">
        <p14:creationId xmlns:p14="http://schemas.microsoft.com/office/powerpoint/2010/main" val="136875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7098C-5A96-22AD-724E-F725AF8E6A06}"/>
              </a:ext>
            </a:extLst>
          </p:cNvPr>
          <p:cNvSpPr txBox="1"/>
          <p:nvPr/>
        </p:nvSpPr>
        <p:spPr>
          <a:xfrm>
            <a:off x="943087" y="782121"/>
            <a:ext cx="10305826" cy="5293757"/>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Anciano (</a:t>
            </a:r>
            <a:r>
              <a:rPr lang="el-GR" sz="4000" b="1" dirty="0">
                <a:latin typeface="Source Sans Pro" panose="020B0503030403020204" pitchFamily="34" charset="0"/>
                <a:ea typeface="Source Sans Pro" panose="020B0503030403020204" pitchFamily="34" charset="0"/>
              </a:rPr>
              <a:t>πρεσβύτερος</a:t>
            </a:r>
            <a:r>
              <a:rPr lang="es-MX" sz="4000" b="1" dirty="0">
                <a:latin typeface="Source Sans Pro" panose="020B0503030403020204" pitchFamily="34" charset="0"/>
                <a:ea typeface="Source Sans Pro" panose="020B0503030403020204" pitchFamily="34" charset="0"/>
              </a:rPr>
              <a:t>) – anciano, mayor</a:t>
            </a:r>
          </a:p>
          <a:p>
            <a:endParaRPr lang="es-MX" sz="4000" b="1" dirty="0">
              <a:latin typeface="Source Sans Pro" panose="020B0503030403020204" pitchFamily="34" charset="0"/>
              <a:ea typeface="Source Sans Pro" panose="020B0503030403020204" pitchFamily="34" charset="0"/>
            </a:endParaRPr>
          </a:p>
          <a:p>
            <a:r>
              <a:rPr lang="es-MX" sz="4000" b="1" dirty="0">
                <a:latin typeface="Source Sans Pro" panose="020B0503030403020204" pitchFamily="34" charset="0"/>
                <a:ea typeface="Source Sans Pro" panose="020B0503030403020204" pitchFamily="34" charset="0"/>
              </a:rPr>
              <a:t>Obispo (</a:t>
            </a:r>
            <a:r>
              <a:rPr lang="el-GR" sz="4000" b="1" dirty="0">
                <a:latin typeface="Source Sans Pro" panose="020B0503030403020204" pitchFamily="34" charset="0"/>
                <a:ea typeface="Source Sans Pro" panose="020B0503030403020204" pitchFamily="34" charset="0"/>
              </a:rPr>
              <a:t>ἐπίσκοπος</a:t>
            </a:r>
            <a:r>
              <a:rPr lang="es-MX" sz="4000" b="1" dirty="0">
                <a:latin typeface="Source Sans Pro" panose="020B0503030403020204" pitchFamily="34" charset="0"/>
                <a:ea typeface="Source Sans Pro" panose="020B0503030403020204" pitchFamily="34" charset="0"/>
              </a:rPr>
              <a:t>) – </a:t>
            </a:r>
            <a:r>
              <a:rPr lang="es-MX" sz="4000" b="1" dirty="0" err="1">
                <a:latin typeface="Source Sans Pro" panose="020B0503030403020204" pitchFamily="34" charset="0"/>
                <a:ea typeface="Source Sans Pro" panose="020B0503030403020204" pitchFamily="34" charset="0"/>
              </a:rPr>
              <a:t>super-visor</a:t>
            </a:r>
            <a:endParaRPr lang="es-MX" sz="4000" b="1" dirty="0">
              <a:latin typeface="Source Sans Pro" panose="020B0503030403020204" pitchFamily="34" charset="0"/>
              <a:ea typeface="Source Sans Pro" panose="020B0503030403020204" pitchFamily="34" charset="0"/>
            </a:endParaRPr>
          </a:p>
          <a:p>
            <a:endParaRPr lang="es-MX" sz="4000" b="1" dirty="0">
              <a:latin typeface="Source Sans Pro" panose="020B0503030403020204" pitchFamily="34" charset="0"/>
              <a:ea typeface="Source Sans Pro" panose="020B0503030403020204" pitchFamily="34" charset="0"/>
            </a:endParaRPr>
          </a:p>
          <a:p>
            <a:r>
              <a:rPr lang="es-MX" sz="4000" b="1" dirty="0">
                <a:latin typeface="Source Sans Pro" panose="020B0503030403020204" pitchFamily="34" charset="0"/>
                <a:ea typeface="Source Sans Pro" panose="020B0503030403020204" pitchFamily="34" charset="0"/>
              </a:rPr>
              <a:t>Parecen sinónimos aquí</a:t>
            </a:r>
          </a:p>
          <a:p>
            <a:endParaRPr lang="es-MX" sz="4000" b="1" dirty="0">
              <a:latin typeface="Source Sans Pro" panose="020B0503030403020204" pitchFamily="34" charset="0"/>
              <a:ea typeface="Source Sans Pro" panose="020B0503030403020204" pitchFamily="34" charset="0"/>
            </a:endParaRPr>
          </a:p>
          <a:p>
            <a:r>
              <a:rPr lang="es-MX" sz="4000" b="1" dirty="0">
                <a:latin typeface="Source Sans Pro" panose="020B0503030403020204" pitchFamily="34" charset="0"/>
                <a:ea typeface="Source Sans Pro" panose="020B0503030403020204" pitchFamily="34" charset="0"/>
              </a:rPr>
              <a:t>Carecemos de información para ser dogmáticos</a:t>
            </a:r>
          </a:p>
          <a:p>
            <a:endParaRPr lang="en-US" dirty="0"/>
          </a:p>
        </p:txBody>
      </p:sp>
    </p:spTree>
    <p:extLst>
      <p:ext uri="{BB962C8B-B14F-4D97-AF65-F5344CB8AC3E}">
        <p14:creationId xmlns:p14="http://schemas.microsoft.com/office/powerpoint/2010/main" val="3072407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7098C-5A96-22AD-724E-F725AF8E6A06}"/>
              </a:ext>
            </a:extLst>
          </p:cNvPr>
          <p:cNvSpPr txBox="1"/>
          <p:nvPr/>
        </p:nvSpPr>
        <p:spPr>
          <a:xfrm>
            <a:off x="1212027" y="1032734"/>
            <a:ext cx="10305826" cy="4339650"/>
          </a:xfrm>
          <a:prstGeom prst="rect">
            <a:avLst/>
          </a:prstGeom>
          <a:noFill/>
        </p:spPr>
        <p:txBody>
          <a:bodyPr wrap="square" rtlCol="0">
            <a:spAutoFit/>
          </a:bodyPr>
          <a:lstStyle/>
          <a:p>
            <a:r>
              <a:rPr lang="es-MX" sz="4000" b="1" dirty="0">
                <a:solidFill>
                  <a:srgbClr val="C00000"/>
                </a:solidFill>
                <a:latin typeface="Source Sans Pro" panose="020B0503030403020204" pitchFamily="34" charset="0"/>
                <a:ea typeface="Source Sans Pro" panose="020B0503030403020204" pitchFamily="34" charset="0"/>
              </a:rPr>
              <a:t>Establecer ancianos</a:t>
            </a:r>
          </a:p>
          <a:p>
            <a:endParaRPr lang="es-MX" sz="4000" b="1" dirty="0">
              <a:solidFill>
                <a:srgbClr val="C00000"/>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La relación entre ancianos y obispos</a:t>
            </a:r>
          </a:p>
          <a:p>
            <a:pPr marL="571500" indent="-571500">
              <a:buFont typeface="Arial" panose="020B0604020202020204" pitchFamily="34" charset="0"/>
              <a:buChar char="•"/>
            </a:pPr>
            <a:r>
              <a:rPr lang="es-MX" sz="4000" b="1" dirty="0">
                <a:solidFill>
                  <a:srgbClr val="C00000"/>
                </a:solidFill>
                <a:latin typeface="Source Sans Pro" panose="020B0503030403020204" pitchFamily="34" charset="0"/>
                <a:ea typeface="Source Sans Pro" panose="020B0503030403020204" pitchFamily="34" charset="0"/>
              </a:rPr>
              <a:t>Categorías de los requisitos</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Esposo de una sola mujer</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El propósito de los requisitos en Tito</a:t>
            </a:r>
          </a:p>
          <a:p>
            <a:endParaRPr lang="es-MX" dirty="0"/>
          </a:p>
          <a:p>
            <a:endParaRPr lang="en-US" dirty="0"/>
          </a:p>
        </p:txBody>
      </p:sp>
    </p:spTree>
    <p:extLst>
      <p:ext uri="{BB962C8B-B14F-4D97-AF65-F5344CB8AC3E}">
        <p14:creationId xmlns:p14="http://schemas.microsoft.com/office/powerpoint/2010/main" val="2317102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164C0F-DF42-E5A4-B6E4-506D1F5FF659}"/>
              </a:ext>
            </a:extLst>
          </p:cNvPr>
          <p:cNvGraphicFramePr>
            <a:graphicFrameLocks noGrp="1"/>
          </p:cNvGraphicFramePr>
          <p:nvPr>
            <p:extLst>
              <p:ext uri="{D42A27DB-BD31-4B8C-83A1-F6EECF244321}">
                <p14:modId xmlns:p14="http://schemas.microsoft.com/office/powerpoint/2010/main" val="2716364655"/>
              </p:ext>
            </p:extLst>
          </p:nvPr>
        </p:nvGraphicFramePr>
        <p:xfrm>
          <a:off x="625139" y="641194"/>
          <a:ext cx="10941722" cy="5726121"/>
        </p:xfrm>
        <a:graphic>
          <a:graphicData uri="http://schemas.openxmlformats.org/drawingml/2006/table">
            <a:tbl>
              <a:tblPr firstRow="1" bandRow="1">
                <a:tableStyleId>{8A107856-5554-42FB-B03E-39F5DBC370BA}</a:tableStyleId>
              </a:tblPr>
              <a:tblGrid>
                <a:gridCol w="2569882">
                  <a:extLst>
                    <a:ext uri="{9D8B030D-6E8A-4147-A177-3AD203B41FA5}">
                      <a16:colId xmlns:a16="http://schemas.microsoft.com/office/drawing/2014/main" val="1504116761"/>
                    </a:ext>
                  </a:extLst>
                </a:gridCol>
                <a:gridCol w="8371840">
                  <a:extLst>
                    <a:ext uri="{9D8B030D-6E8A-4147-A177-3AD203B41FA5}">
                      <a16:colId xmlns:a16="http://schemas.microsoft.com/office/drawing/2014/main" val="3911539702"/>
                    </a:ext>
                  </a:extLst>
                </a:gridCol>
              </a:tblGrid>
              <a:tr h="634701">
                <a:tc>
                  <a:txBody>
                    <a:bodyPr/>
                    <a:lstStyle/>
                    <a:p>
                      <a:pPr algn="ctr"/>
                      <a:r>
                        <a:rPr lang="es-MX" sz="2800" dirty="0">
                          <a:latin typeface="Source Sans Pro" panose="020B0503030403020204" pitchFamily="34" charset="0"/>
                          <a:ea typeface="Source Sans Pro" panose="020B0503030403020204" pitchFamily="34" charset="0"/>
                        </a:rPr>
                        <a:t>Categorías</a:t>
                      </a:r>
                      <a:endParaRPr lang="en-US" sz="2800" dirty="0">
                        <a:latin typeface="Source Sans Pro" panose="020B0503030403020204" pitchFamily="34" charset="0"/>
                        <a:ea typeface="Source Sans Pro" panose="020B0503030403020204" pitchFamily="34" charset="0"/>
                      </a:endParaRPr>
                    </a:p>
                  </a:txBody>
                  <a:tcPr/>
                </a:tc>
                <a:tc>
                  <a:txBody>
                    <a:bodyPr/>
                    <a:lstStyle/>
                    <a:p>
                      <a:pPr algn="ctr"/>
                      <a:r>
                        <a:rPr lang="es-MX" sz="2800" dirty="0">
                          <a:latin typeface="Source Sans Pro" panose="020B0503030403020204" pitchFamily="34" charset="0"/>
                          <a:ea typeface="Source Sans Pro" panose="020B0503030403020204" pitchFamily="34" charset="0"/>
                        </a:rPr>
                        <a:t>Requisitos</a:t>
                      </a:r>
                      <a:endParaRPr lang="en-US" sz="28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871576327"/>
                  </a:ext>
                </a:extLst>
              </a:tr>
              <a:tr h="610230">
                <a:tc>
                  <a:txBody>
                    <a:bodyPr/>
                    <a:lstStyle/>
                    <a:p>
                      <a:r>
                        <a:rPr lang="es-MX" sz="2000" b="1" dirty="0">
                          <a:latin typeface="Source Sans Pro" panose="020B0503030403020204" pitchFamily="34" charset="0"/>
                          <a:ea typeface="Source Sans Pro" panose="020B0503030403020204" pitchFamily="34" charset="0"/>
                        </a:rPr>
                        <a:t>Carácter o integridad general</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Intachable / amigo del bien / sensato / justo / disciplinado.</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5081971"/>
                  </a:ext>
                </a:extLst>
              </a:tr>
              <a:tr h="610230">
                <a:tc>
                  <a:txBody>
                    <a:bodyPr/>
                    <a:lstStyle/>
                    <a:p>
                      <a:r>
                        <a:rPr lang="es-MX" sz="2000" b="1" dirty="0">
                          <a:latin typeface="Source Sans Pro" panose="020B0503030403020204" pitchFamily="34" charset="0"/>
                          <a:ea typeface="Source Sans Pro" panose="020B0503030403020204" pitchFamily="34" charset="0"/>
                        </a:rPr>
                        <a:t>Familia</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esposo de una sola mujer / sus hijos deben ser creyentes, libres de sospecha de libertinaje o de desobediencia.</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4007247038"/>
                  </a:ext>
                </a:extLst>
              </a:tr>
              <a:tr h="610230">
                <a:tc>
                  <a:txBody>
                    <a:bodyPr/>
                    <a:lstStyle/>
                    <a:p>
                      <a:r>
                        <a:rPr lang="es-MX" sz="2000" b="1" dirty="0">
                          <a:latin typeface="Source Sans Pro" panose="020B0503030403020204" pitchFamily="34" charset="0"/>
                          <a:ea typeface="Source Sans Pro" panose="020B0503030403020204" pitchFamily="34" charset="0"/>
                        </a:rPr>
                        <a:t>Piedad, religiosidad</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kern="1200" dirty="0">
                          <a:solidFill>
                            <a:schemeClr val="dk1"/>
                          </a:solidFill>
                          <a:effectLst/>
                          <a:latin typeface="Source Sans Pro" panose="020B0503030403020204" pitchFamily="34" charset="0"/>
                          <a:ea typeface="Source Sans Pro" panose="020B0503030403020204" pitchFamily="34" charset="0"/>
                          <a:cs typeface="+mn-cs"/>
                        </a:rPr>
                        <a:t>sus hijos deben ser creyentes / tiene a su cargo la obra de Dios / </a:t>
                      </a:r>
                      <a:r>
                        <a:rPr lang="es-ES" sz="2400" b="0" kern="1200" dirty="0">
                          <a:solidFill>
                            <a:schemeClr val="dk1"/>
                          </a:solidFill>
                          <a:effectLst/>
                          <a:latin typeface="Source Sans Pro" panose="020B0503030403020204" pitchFamily="34" charset="0"/>
                          <a:ea typeface="Source Sans Pro" panose="020B0503030403020204" pitchFamily="34" charset="0"/>
                          <a:cs typeface="+mn-cs"/>
                        </a:rPr>
                        <a:t>santo</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081276450"/>
                  </a:ext>
                </a:extLst>
              </a:tr>
              <a:tr h="610230">
                <a:tc>
                  <a:txBody>
                    <a:bodyPr/>
                    <a:lstStyle/>
                    <a:p>
                      <a:r>
                        <a:rPr lang="es-MX" sz="2000" b="1" dirty="0">
                          <a:latin typeface="Source Sans Pro" panose="020B0503030403020204" pitchFamily="34" charset="0"/>
                          <a:ea typeface="Source Sans Pro" panose="020B0503030403020204" pitchFamily="34" charset="0"/>
                        </a:rPr>
                        <a:t>Interpersonal y emociones</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no arrogante / ni iracundo / ni violento / hospitalario / justo</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687023184"/>
                  </a:ext>
                </a:extLst>
              </a:tr>
              <a:tr h="610230">
                <a:tc>
                  <a:txBody>
                    <a:bodyPr/>
                    <a:lstStyle/>
                    <a:p>
                      <a:r>
                        <a:rPr lang="es-MX" sz="2000" b="1" dirty="0">
                          <a:latin typeface="Source Sans Pro" panose="020B0503030403020204" pitchFamily="34" charset="0"/>
                          <a:ea typeface="Source Sans Pro" panose="020B0503030403020204" pitchFamily="34" charset="0"/>
                        </a:rPr>
                        <a:t>Alcohol, dinero</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ni borracho / ni codicioso de ganancias mal habidas</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205427750"/>
                  </a:ext>
                </a:extLst>
              </a:tr>
              <a:tr h="610230">
                <a:tc>
                  <a:txBody>
                    <a:bodyPr/>
                    <a:lstStyle/>
                    <a:p>
                      <a:r>
                        <a:rPr lang="es-MX" sz="2000" b="1" dirty="0">
                          <a:latin typeface="Source Sans Pro" panose="020B0503030403020204" pitchFamily="34" charset="0"/>
                          <a:ea typeface="Source Sans Pro" panose="020B0503030403020204" pitchFamily="34" charset="0"/>
                        </a:rPr>
                        <a:t>Doctrina</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Debe apegarse a la palabra fiel, según la enseñanza que recibió</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355715362"/>
                  </a:ext>
                </a:extLst>
              </a:tr>
              <a:tr h="610230">
                <a:tc>
                  <a:txBody>
                    <a:bodyPr/>
                    <a:lstStyle/>
                    <a:p>
                      <a:r>
                        <a:rPr lang="es-MX" sz="2000" b="1" dirty="0">
                          <a:latin typeface="Source Sans Pro" panose="020B0503030403020204" pitchFamily="34" charset="0"/>
                          <a:ea typeface="Source Sans Pro" panose="020B0503030403020204" pitchFamily="34" charset="0"/>
                        </a:rPr>
                        <a:t>Ministerio</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pueda exhortar a otros con la sana doctrina y refutar a los que se opongan.</a:t>
                      </a:r>
                      <a:r>
                        <a:rPr lang="es-ES" sz="2400" b="1" dirty="0">
                          <a:latin typeface="Source Sans Pro" panose="020B0503030403020204" pitchFamily="34" charset="0"/>
                          <a:ea typeface="Source Sans Pro" panose="020B0503030403020204" pitchFamily="34" charset="0"/>
                        </a:rPr>
                        <a:t> </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403948789"/>
                  </a:ext>
                </a:extLst>
              </a:tr>
            </a:tbl>
          </a:graphicData>
        </a:graphic>
      </p:graphicFrame>
    </p:spTree>
    <p:extLst>
      <p:ext uri="{BB962C8B-B14F-4D97-AF65-F5344CB8AC3E}">
        <p14:creationId xmlns:p14="http://schemas.microsoft.com/office/powerpoint/2010/main" val="1724398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7098C-5A96-22AD-724E-F725AF8E6A06}"/>
              </a:ext>
            </a:extLst>
          </p:cNvPr>
          <p:cNvSpPr txBox="1"/>
          <p:nvPr/>
        </p:nvSpPr>
        <p:spPr>
          <a:xfrm>
            <a:off x="1136723" y="989704"/>
            <a:ext cx="10305826" cy="4339650"/>
          </a:xfrm>
          <a:prstGeom prst="rect">
            <a:avLst/>
          </a:prstGeom>
          <a:noFill/>
        </p:spPr>
        <p:txBody>
          <a:bodyPr wrap="square" rtlCol="0">
            <a:spAutoFit/>
          </a:bodyPr>
          <a:lstStyle/>
          <a:p>
            <a:r>
              <a:rPr lang="es-MX" sz="4000" b="1" dirty="0">
                <a:solidFill>
                  <a:srgbClr val="C00000"/>
                </a:solidFill>
                <a:latin typeface="Source Sans Pro" panose="020B0503030403020204" pitchFamily="34" charset="0"/>
                <a:ea typeface="Source Sans Pro" panose="020B0503030403020204" pitchFamily="34" charset="0"/>
              </a:rPr>
              <a:t>Establecer ancianos</a:t>
            </a:r>
          </a:p>
          <a:p>
            <a:endParaRPr lang="es-MX" sz="4000" b="1" dirty="0">
              <a:solidFill>
                <a:srgbClr val="C00000"/>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La relación entre ancianos y obispos</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Categorías de los requisitos</a:t>
            </a:r>
          </a:p>
          <a:p>
            <a:pPr marL="571500" indent="-571500">
              <a:buFont typeface="Arial" panose="020B0604020202020204" pitchFamily="34" charset="0"/>
              <a:buChar char="•"/>
            </a:pPr>
            <a:r>
              <a:rPr lang="es-MX" sz="4000" b="1" dirty="0">
                <a:solidFill>
                  <a:srgbClr val="C00000"/>
                </a:solidFill>
                <a:latin typeface="Source Sans Pro" panose="020B0503030403020204" pitchFamily="34" charset="0"/>
                <a:ea typeface="Source Sans Pro" panose="020B0503030403020204" pitchFamily="34" charset="0"/>
              </a:rPr>
              <a:t>Esposo de una sola mujer</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El propósito de los requisitos en Tito</a:t>
            </a:r>
          </a:p>
          <a:p>
            <a:endParaRPr lang="es-MX" dirty="0"/>
          </a:p>
          <a:p>
            <a:endParaRPr lang="en-US" dirty="0"/>
          </a:p>
        </p:txBody>
      </p:sp>
    </p:spTree>
    <p:extLst>
      <p:ext uri="{BB962C8B-B14F-4D97-AF65-F5344CB8AC3E}">
        <p14:creationId xmlns:p14="http://schemas.microsoft.com/office/powerpoint/2010/main" val="230585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7098C-5A96-22AD-724E-F725AF8E6A06}"/>
              </a:ext>
            </a:extLst>
          </p:cNvPr>
          <p:cNvSpPr txBox="1"/>
          <p:nvPr/>
        </p:nvSpPr>
        <p:spPr>
          <a:xfrm>
            <a:off x="1136723" y="989704"/>
            <a:ext cx="10305826" cy="4339650"/>
          </a:xfrm>
          <a:prstGeom prst="rect">
            <a:avLst/>
          </a:prstGeom>
          <a:noFill/>
        </p:spPr>
        <p:txBody>
          <a:bodyPr wrap="square" rtlCol="0">
            <a:spAutoFit/>
          </a:bodyPr>
          <a:lstStyle/>
          <a:p>
            <a:r>
              <a:rPr lang="es-MX" sz="4000" b="1" dirty="0">
                <a:solidFill>
                  <a:srgbClr val="C00000"/>
                </a:solidFill>
                <a:latin typeface="Source Sans Pro" panose="020B0503030403020204" pitchFamily="34" charset="0"/>
                <a:ea typeface="Source Sans Pro" panose="020B0503030403020204" pitchFamily="34" charset="0"/>
              </a:rPr>
              <a:t>Establecer ancianos</a:t>
            </a:r>
          </a:p>
          <a:p>
            <a:endParaRPr lang="es-MX" sz="4000" b="1" dirty="0">
              <a:solidFill>
                <a:srgbClr val="C00000"/>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La relación entre ancianos y obispos</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Categorías de los requisitos</a:t>
            </a:r>
          </a:p>
          <a:p>
            <a:pPr marL="571500" indent="-571500">
              <a:buFont typeface="Arial" panose="020B0604020202020204" pitchFamily="34" charset="0"/>
              <a:buChar char="•"/>
            </a:pPr>
            <a:r>
              <a:rPr lang="es-MX" sz="4000" b="1" dirty="0">
                <a:solidFill>
                  <a:srgbClr val="3C08CE"/>
                </a:solidFill>
                <a:latin typeface="Source Sans Pro" panose="020B0503030403020204" pitchFamily="34" charset="0"/>
                <a:ea typeface="Source Sans Pro" panose="020B0503030403020204" pitchFamily="34" charset="0"/>
              </a:rPr>
              <a:t>Esposo de una sola mujer</a:t>
            </a:r>
          </a:p>
          <a:p>
            <a:pPr marL="571500" indent="-571500">
              <a:buFont typeface="Arial" panose="020B0604020202020204" pitchFamily="34" charset="0"/>
              <a:buChar char="•"/>
            </a:pPr>
            <a:r>
              <a:rPr lang="es-MX" sz="4000" b="1" dirty="0">
                <a:solidFill>
                  <a:srgbClr val="C00000"/>
                </a:solidFill>
                <a:latin typeface="Source Sans Pro" panose="020B0503030403020204" pitchFamily="34" charset="0"/>
                <a:ea typeface="Source Sans Pro" panose="020B0503030403020204" pitchFamily="34" charset="0"/>
              </a:rPr>
              <a:t>El propósito de los requisitos en Tito</a:t>
            </a:r>
          </a:p>
          <a:p>
            <a:endParaRPr lang="es-MX" dirty="0"/>
          </a:p>
          <a:p>
            <a:endParaRPr lang="en-US" dirty="0"/>
          </a:p>
        </p:txBody>
      </p:sp>
    </p:spTree>
    <p:extLst>
      <p:ext uri="{BB962C8B-B14F-4D97-AF65-F5344CB8AC3E}">
        <p14:creationId xmlns:p14="http://schemas.microsoft.com/office/powerpoint/2010/main" val="287633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164C0F-DF42-E5A4-B6E4-506D1F5FF659}"/>
              </a:ext>
            </a:extLst>
          </p:cNvPr>
          <p:cNvGraphicFramePr>
            <a:graphicFrameLocks noGrp="1"/>
          </p:cNvGraphicFramePr>
          <p:nvPr/>
        </p:nvGraphicFramePr>
        <p:xfrm>
          <a:off x="625139" y="641194"/>
          <a:ext cx="10941722" cy="5726121"/>
        </p:xfrm>
        <a:graphic>
          <a:graphicData uri="http://schemas.openxmlformats.org/drawingml/2006/table">
            <a:tbl>
              <a:tblPr firstRow="1" bandRow="1">
                <a:tableStyleId>{8A107856-5554-42FB-B03E-39F5DBC370BA}</a:tableStyleId>
              </a:tblPr>
              <a:tblGrid>
                <a:gridCol w="2569882">
                  <a:extLst>
                    <a:ext uri="{9D8B030D-6E8A-4147-A177-3AD203B41FA5}">
                      <a16:colId xmlns:a16="http://schemas.microsoft.com/office/drawing/2014/main" val="1504116761"/>
                    </a:ext>
                  </a:extLst>
                </a:gridCol>
                <a:gridCol w="8371840">
                  <a:extLst>
                    <a:ext uri="{9D8B030D-6E8A-4147-A177-3AD203B41FA5}">
                      <a16:colId xmlns:a16="http://schemas.microsoft.com/office/drawing/2014/main" val="3911539702"/>
                    </a:ext>
                  </a:extLst>
                </a:gridCol>
              </a:tblGrid>
              <a:tr h="634701">
                <a:tc>
                  <a:txBody>
                    <a:bodyPr/>
                    <a:lstStyle/>
                    <a:p>
                      <a:pPr algn="ctr"/>
                      <a:r>
                        <a:rPr lang="es-MX" sz="2800" dirty="0">
                          <a:latin typeface="Source Sans Pro" panose="020B0503030403020204" pitchFamily="34" charset="0"/>
                          <a:ea typeface="Source Sans Pro" panose="020B0503030403020204" pitchFamily="34" charset="0"/>
                        </a:rPr>
                        <a:t>Categorías</a:t>
                      </a:r>
                      <a:endParaRPr lang="en-US" sz="2800" dirty="0">
                        <a:latin typeface="Source Sans Pro" panose="020B0503030403020204" pitchFamily="34" charset="0"/>
                        <a:ea typeface="Source Sans Pro" panose="020B0503030403020204" pitchFamily="34" charset="0"/>
                      </a:endParaRPr>
                    </a:p>
                  </a:txBody>
                  <a:tcPr/>
                </a:tc>
                <a:tc>
                  <a:txBody>
                    <a:bodyPr/>
                    <a:lstStyle/>
                    <a:p>
                      <a:pPr algn="ctr"/>
                      <a:r>
                        <a:rPr lang="es-MX" sz="2800" dirty="0">
                          <a:latin typeface="Source Sans Pro" panose="020B0503030403020204" pitchFamily="34" charset="0"/>
                          <a:ea typeface="Source Sans Pro" panose="020B0503030403020204" pitchFamily="34" charset="0"/>
                        </a:rPr>
                        <a:t>Requisitos</a:t>
                      </a:r>
                      <a:endParaRPr lang="en-US" sz="28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871576327"/>
                  </a:ext>
                </a:extLst>
              </a:tr>
              <a:tr h="610230">
                <a:tc>
                  <a:txBody>
                    <a:bodyPr/>
                    <a:lstStyle/>
                    <a:p>
                      <a:r>
                        <a:rPr lang="es-MX" sz="2000" b="1" dirty="0">
                          <a:latin typeface="Source Sans Pro" panose="020B0503030403020204" pitchFamily="34" charset="0"/>
                          <a:ea typeface="Source Sans Pro" panose="020B0503030403020204" pitchFamily="34" charset="0"/>
                        </a:rPr>
                        <a:t>Carácter o integridad general</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Intachable / amigo del bien / sensato / justo / disciplinado.</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5081971"/>
                  </a:ext>
                </a:extLst>
              </a:tr>
              <a:tr h="610230">
                <a:tc>
                  <a:txBody>
                    <a:bodyPr/>
                    <a:lstStyle/>
                    <a:p>
                      <a:r>
                        <a:rPr lang="es-MX" sz="2000" b="1" dirty="0">
                          <a:latin typeface="Source Sans Pro" panose="020B0503030403020204" pitchFamily="34" charset="0"/>
                          <a:ea typeface="Source Sans Pro" panose="020B0503030403020204" pitchFamily="34" charset="0"/>
                        </a:rPr>
                        <a:t>Familia</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esposo de una sola mujer / sus hijos deben ser creyentes, libres de sospecha de libertinaje o de desobediencia.</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4007247038"/>
                  </a:ext>
                </a:extLst>
              </a:tr>
              <a:tr h="610230">
                <a:tc>
                  <a:txBody>
                    <a:bodyPr/>
                    <a:lstStyle/>
                    <a:p>
                      <a:r>
                        <a:rPr lang="es-MX" sz="2000" b="1" dirty="0">
                          <a:latin typeface="Source Sans Pro" panose="020B0503030403020204" pitchFamily="34" charset="0"/>
                          <a:ea typeface="Source Sans Pro" panose="020B0503030403020204" pitchFamily="34" charset="0"/>
                        </a:rPr>
                        <a:t>Piedad, religiosidad</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kern="1200" dirty="0">
                          <a:solidFill>
                            <a:schemeClr val="dk1"/>
                          </a:solidFill>
                          <a:effectLst/>
                          <a:latin typeface="Source Sans Pro" panose="020B0503030403020204" pitchFamily="34" charset="0"/>
                          <a:ea typeface="Source Sans Pro" panose="020B0503030403020204" pitchFamily="34" charset="0"/>
                          <a:cs typeface="+mn-cs"/>
                        </a:rPr>
                        <a:t>sus hijos deben ser creyentes / tiene a su cargo la obra de Dios / </a:t>
                      </a:r>
                      <a:r>
                        <a:rPr lang="es-ES" sz="2400" b="0" kern="1200" dirty="0">
                          <a:solidFill>
                            <a:schemeClr val="dk1"/>
                          </a:solidFill>
                          <a:effectLst/>
                          <a:latin typeface="Source Sans Pro" panose="020B0503030403020204" pitchFamily="34" charset="0"/>
                          <a:ea typeface="Source Sans Pro" panose="020B0503030403020204" pitchFamily="34" charset="0"/>
                          <a:cs typeface="+mn-cs"/>
                        </a:rPr>
                        <a:t>santo</a:t>
                      </a:r>
                      <a:endParaRPr lang="en-US" sz="2400" b="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081276450"/>
                  </a:ext>
                </a:extLst>
              </a:tr>
              <a:tr h="610230">
                <a:tc>
                  <a:txBody>
                    <a:bodyPr/>
                    <a:lstStyle/>
                    <a:p>
                      <a:r>
                        <a:rPr lang="es-MX" sz="2000" b="1" dirty="0">
                          <a:latin typeface="Source Sans Pro" panose="020B0503030403020204" pitchFamily="34" charset="0"/>
                          <a:ea typeface="Source Sans Pro" panose="020B0503030403020204" pitchFamily="34" charset="0"/>
                        </a:rPr>
                        <a:t>Interpersonal y emociones</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no arrogante / ni iracundo / ni violento / hospitalario / justo</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687023184"/>
                  </a:ext>
                </a:extLst>
              </a:tr>
              <a:tr h="610230">
                <a:tc>
                  <a:txBody>
                    <a:bodyPr/>
                    <a:lstStyle/>
                    <a:p>
                      <a:r>
                        <a:rPr lang="es-MX" sz="2000" b="1" dirty="0">
                          <a:latin typeface="Source Sans Pro" panose="020B0503030403020204" pitchFamily="34" charset="0"/>
                          <a:ea typeface="Source Sans Pro" panose="020B0503030403020204" pitchFamily="34" charset="0"/>
                        </a:rPr>
                        <a:t>Alcohol, dinero</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ni borracho / ni codicioso de ganancias mal habidas</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205427750"/>
                  </a:ext>
                </a:extLst>
              </a:tr>
              <a:tr h="610230">
                <a:tc>
                  <a:txBody>
                    <a:bodyPr/>
                    <a:lstStyle/>
                    <a:p>
                      <a:r>
                        <a:rPr lang="es-MX" sz="2000" b="1" dirty="0">
                          <a:latin typeface="Source Sans Pro" panose="020B0503030403020204" pitchFamily="34" charset="0"/>
                          <a:ea typeface="Source Sans Pro" panose="020B0503030403020204" pitchFamily="34" charset="0"/>
                        </a:rPr>
                        <a:t>Doctrina</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Debe apegarse a la palabra fiel, según la enseñanza que recibió</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355715362"/>
                  </a:ext>
                </a:extLst>
              </a:tr>
              <a:tr h="610230">
                <a:tc>
                  <a:txBody>
                    <a:bodyPr/>
                    <a:lstStyle/>
                    <a:p>
                      <a:r>
                        <a:rPr lang="es-MX" sz="2000" b="1" dirty="0">
                          <a:latin typeface="Source Sans Pro" panose="020B0503030403020204" pitchFamily="34" charset="0"/>
                          <a:ea typeface="Source Sans Pro" panose="020B0503030403020204" pitchFamily="34" charset="0"/>
                        </a:rPr>
                        <a:t>Ministerio</a:t>
                      </a:r>
                      <a:endParaRPr lang="en-US" sz="2000" b="1" dirty="0">
                        <a:latin typeface="Source Sans Pro" panose="020B0503030403020204" pitchFamily="34" charset="0"/>
                        <a:ea typeface="Source Sans Pro" panose="020B0503030403020204" pitchFamily="34" charset="0"/>
                      </a:endParaRPr>
                    </a:p>
                  </a:txBody>
                  <a:tcPr/>
                </a:tc>
                <a:tc>
                  <a:txBody>
                    <a:bodyPr/>
                    <a:lstStyle/>
                    <a:p>
                      <a:r>
                        <a:rPr lang="es-ES" sz="2400" b="0" dirty="0">
                          <a:latin typeface="Source Sans Pro" panose="020B0503030403020204" pitchFamily="34" charset="0"/>
                          <a:ea typeface="Source Sans Pro" panose="020B0503030403020204" pitchFamily="34" charset="0"/>
                        </a:rPr>
                        <a:t>pueda exhortar a otros con la sana doctrina y refutar a los que se opongan.</a:t>
                      </a:r>
                      <a:r>
                        <a:rPr lang="es-ES" sz="2400" b="1" dirty="0">
                          <a:latin typeface="Source Sans Pro" panose="020B0503030403020204" pitchFamily="34" charset="0"/>
                          <a:ea typeface="Source Sans Pro" panose="020B0503030403020204" pitchFamily="34" charset="0"/>
                        </a:rPr>
                        <a:t> </a:t>
                      </a:r>
                      <a:endParaRPr lang="en-US" sz="24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403948789"/>
                  </a:ext>
                </a:extLst>
              </a:tr>
            </a:tbl>
          </a:graphicData>
        </a:graphic>
      </p:graphicFrame>
    </p:spTree>
    <p:extLst>
      <p:ext uri="{BB962C8B-B14F-4D97-AF65-F5344CB8AC3E}">
        <p14:creationId xmlns:p14="http://schemas.microsoft.com/office/powerpoint/2010/main" val="114715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318052" y="318051"/>
            <a:ext cx="11390243" cy="717119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Tito:</a:t>
            </a:r>
          </a:p>
          <a:p>
            <a:endParaRPr lang="es-MX" sz="4400" b="1" i="1" dirty="0">
              <a:solidFill>
                <a:srgbClr val="8D2AAC"/>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Establecer ancianos</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1) Silenciar a la oposición</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caps</a:t>
            </a:r>
            <a:r>
              <a:rPr lang="es-MX" sz="4000" b="1" i="1" dirty="0">
                <a:solidFill>
                  <a:srgbClr val="3C08CE"/>
                </a:solidFill>
                <a:latin typeface="Source Sans Pro" panose="020B0503030403020204" pitchFamily="34" charset="0"/>
                <a:ea typeface="Source Sans Pro" panose="020B0503030403020204" pitchFamily="34" charset="0"/>
              </a:rPr>
              <a:t> 2, 3) Enseñar la ‘sana doctrina’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Modelar la vida cristiana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Suprimir conflictos sobre pormenores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Regresar al lado de Pablo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79735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AFD682-E635-16F3-3283-ACC5BDAE6212}"/>
              </a:ext>
            </a:extLst>
          </p:cNvPr>
          <p:cNvSpPr txBox="1"/>
          <p:nvPr/>
        </p:nvSpPr>
        <p:spPr>
          <a:xfrm>
            <a:off x="547380" y="469512"/>
            <a:ext cx="10727423" cy="6001643"/>
          </a:xfrm>
          <a:prstGeom prst="rect">
            <a:avLst/>
          </a:prstGeom>
          <a:noFill/>
        </p:spPr>
        <p:txBody>
          <a:bodyPr wrap="square">
            <a:spAutoFit/>
          </a:bodyPr>
          <a:lstStyle/>
          <a:p>
            <a:r>
              <a:rPr lang="es-ES" sz="3200" b="1" dirty="0">
                <a:latin typeface="Source Sans Pro" panose="020B0503030403020204" pitchFamily="34" charset="0"/>
                <a:ea typeface="Source Sans Pro" panose="020B0503030403020204" pitchFamily="34" charset="0"/>
              </a:rPr>
              <a:t>A ésos hay que </a:t>
            </a:r>
            <a:r>
              <a:rPr lang="es-ES" sz="3200" b="1" dirty="0">
                <a:solidFill>
                  <a:srgbClr val="C00000"/>
                </a:solidFill>
                <a:latin typeface="Source Sans Pro" panose="020B0503030403020204" pitchFamily="34" charset="0"/>
                <a:ea typeface="Source Sans Pro" panose="020B0503030403020204" pitchFamily="34" charset="0"/>
              </a:rPr>
              <a:t>taparles la boca</a:t>
            </a:r>
            <a:r>
              <a:rPr lang="es-ES" sz="3200" b="1" dirty="0">
                <a:latin typeface="Source Sans Pro" panose="020B0503030403020204" pitchFamily="34" charset="0"/>
                <a:ea typeface="Source Sans Pro" panose="020B0503030403020204" pitchFamily="34" charset="0"/>
              </a:rPr>
              <a:t>, ya que están arruinando familias enteras al enseñar lo que no se debe; y lo hacen para obtener ganancias mal habidas. (1.11)</a:t>
            </a:r>
          </a:p>
          <a:p>
            <a:endParaRPr lang="es-ES"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Por eso, </a:t>
            </a:r>
            <a:r>
              <a:rPr lang="es-ES" sz="3200" b="1" dirty="0">
                <a:solidFill>
                  <a:srgbClr val="C00000"/>
                </a:solidFill>
                <a:latin typeface="Source Sans Pro" panose="020B0503030403020204" pitchFamily="34" charset="0"/>
                <a:ea typeface="Source Sans Pro" panose="020B0503030403020204" pitchFamily="34" charset="0"/>
              </a:rPr>
              <a:t>repréndelos con severidad </a:t>
            </a:r>
            <a:r>
              <a:rPr lang="es-ES" sz="3200" b="1" dirty="0">
                <a:latin typeface="Source Sans Pro" panose="020B0503030403020204" pitchFamily="34" charset="0"/>
                <a:ea typeface="Source Sans Pro" panose="020B0503030403020204" pitchFamily="34" charset="0"/>
              </a:rPr>
              <a:t>a fin de que sean sanos en la fe (1.13)</a:t>
            </a:r>
          </a:p>
          <a:p>
            <a:endParaRPr lang="es-ES"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Así se avergonzará cualquiera que se oponga, pues </a:t>
            </a:r>
            <a:r>
              <a:rPr lang="es-ES" sz="3200" b="1" dirty="0">
                <a:solidFill>
                  <a:srgbClr val="C00000"/>
                </a:solidFill>
                <a:latin typeface="Source Sans Pro" panose="020B0503030403020204" pitchFamily="34" charset="0"/>
                <a:ea typeface="Source Sans Pro" panose="020B0503030403020204" pitchFamily="34" charset="0"/>
              </a:rPr>
              <a:t>no podrá decir nada malo </a:t>
            </a:r>
            <a:r>
              <a:rPr lang="es-ES" sz="3200" b="1" dirty="0">
                <a:latin typeface="Source Sans Pro" panose="020B0503030403020204" pitchFamily="34" charset="0"/>
                <a:ea typeface="Source Sans Pro" panose="020B0503030403020204" pitchFamily="34" charset="0"/>
              </a:rPr>
              <a:t>de nosotros. (2.8)</a:t>
            </a:r>
          </a:p>
          <a:p>
            <a:endParaRPr lang="es-ES" sz="3200" b="1" dirty="0">
              <a:latin typeface="Source Sans Pro" panose="020B0503030403020204" pitchFamily="34" charset="0"/>
              <a:ea typeface="Source Sans Pro" panose="020B0503030403020204" pitchFamily="34" charset="0"/>
            </a:endParaRPr>
          </a:p>
          <a:p>
            <a:r>
              <a:rPr lang="es-ES" sz="3200" b="1" dirty="0">
                <a:solidFill>
                  <a:srgbClr val="C00000"/>
                </a:solidFill>
                <a:latin typeface="Source Sans Pro" panose="020B0503030403020204" pitchFamily="34" charset="0"/>
                <a:ea typeface="Source Sans Pro" panose="020B0503030403020204" pitchFamily="34" charset="0"/>
              </a:rPr>
              <a:t>Exhorta y reprende </a:t>
            </a:r>
            <a:r>
              <a:rPr lang="es-ES" sz="3200" b="1" dirty="0">
                <a:latin typeface="Source Sans Pro" panose="020B0503030403020204" pitchFamily="34" charset="0"/>
                <a:ea typeface="Source Sans Pro" panose="020B0503030403020204" pitchFamily="34" charset="0"/>
              </a:rPr>
              <a:t>con toda autoridad. </a:t>
            </a:r>
            <a:r>
              <a:rPr lang="es-ES" sz="3200" b="1" dirty="0">
                <a:solidFill>
                  <a:srgbClr val="C00000"/>
                </a:solidFill>
                <a:latin typeface="Source Sans Pro" panose="020B0503030403020204" pitchFamily="34" charset="0"/>
                <a:ea typeface="Source Sans Pro" panose="020B0503030403020204" pitchFamily="34" charset="0"/>
              </a:rPr>
              <a:t>Que nadie te menosprecie. </a:t>
            </a:r>
            <a:r>
              <a:rPr lang="es-ES" sz="3200" b="1" dirty="0">
                <a:latin typeface="Source Sans Pro" panose="020B0503030403020204" pitchFamily="34" charset="0"/>
                <a:ea typeface="Source Sans Pro" panose="020B0503030403020204" pitchFamily="34" charset="0"/>
              </a:rPr>
              <a:t>(2.15)</a:t>
            </a:r>
          </a:p>
        </p:txBody>
      </p:sp>
    </p:spTree>
    <p:extLst>
      <p:ext uri="{BB962C8B-B14F-4D97-AF65-F5344CB8AC3E}">
        <p14:creationId xmlns:p14="http://schemas.microsoft.com/office/powerpoint/2010/main" val="1616537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89142-6C90-E2EE-07F2-6AFCBDB25F75}"/>
              </a:ext>
            </a:extLst>
          </p:cNvPr>
          <p:cNvSpPr txBox="1"/>
          <p:nvPr/>
        </p:nvSpPr>
        <p:spPr>
          <a:xfrm>
            <a:off x="1021976" y="785308"/>
            <a:ext cx="10456433" cy="5262979"/>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El tema de la autoridad en Tito (1/3)</a:t>
            </a:r>
          </a:p>
          <a:p>
            <a:endParaRPr lang="es-MX" sz="4000" b="1" dirty="0">
              <a:latin typeface="Source Sans Pro" panose="020B0503030403020204" pitchFamily="34" charset="0"/>
              <a:ea typeface="Source Sans Pro" panose="020B0503030403020204" pitchFamily="34" charset="0"/>
            </a:endParaRPr>
          </a:p>
          <a:p>
            <a:r>
              <a:rPr lang="es-ES" sz="3200" b="1" i="0" dirty="0">
                <a:latin typeface="Source Sans Pro" panose="020B0503030403020204" pitchFamily="34" charset="0"/>
                <a:ea typeface="Source Sans Pro" panose="020B0503030403020204" pitchFamily="34" charset="0"/>
              </a:rPr>
              <a:t>la predicación que se me ha confiado por orden de Dios</a:t>
            </a:r>
            <a:r>
              <a:rPr lang="es-MX" sz="3200" b="1" i="0" dirty="0">
                <a:latin typeface="Source Sans Pro" panose="020B0503030403020204" pitchFamily="34" charset="0"/>
                <a:ea typeface="Source Sans Pro" panose="020B0503030403020204" pitchFamily="34" charset="0"/>
              </a:rPr>
              <a:t> (1.3)</a:t>
            </a:r>
          </a:p>
          <a:p>
            <a:r>
              <a:rPr lang="es-ES" sz="3200" b="1" dirty="0">
                <a:solidFill>
                  <a:srgbClr val="3C08CE"/>
                </a:solidFill>
                <a:latin typeface="Source Sans Pro" panose="020B0503030403020204" pitchFamily="34" charset="0"/>
                <a:ea typeface="Source Sans Pro" panose="020B0503030403020204" pitchFamily="34" charset="0"/>
              </a:rPr>
              <a:t>pusieras en orden</a:t>
            </a:r>
            <a:r>
              <a:rPr lang="es-MX" sz="3200" b="1" dirty="0">
                <a:solidFill>
                  <a:srgbClr val="3C08CE"/>
                </a:solidFill>
                <a:latin typeface="Source Sans Pro" panose="020B0503030403020204" pitchFamily="34" charset="0"/>
                <a:ea typeface="Source Sans Pro" panose="020B0503030403020204" pitchFamily="34" charset="0"/>
              </a:rPr>
              <a:t> (1.5)</a:t>
            </a:r>
          </a:p>
          <a:p>
            <a:r>
              <a:rPr lang="en-US" sz="3200" b="1" dirty="0" err="1">
                <a:latin typeface="Source Sans Pro" panose="020B0503030403020204" pitchFamily="34" charset="0"/>
                <a:ea typeface="Source Sans Pro" panose="020B0503030403020204" pitchFamily="34" charset="0"/>
              </a:rPr>
              <a:t>Nombraras</a:t>
            </a:r>
            <a:r>
              <a:rPr lang="en-US" sz="3200" b="1" dirty="0">
                <a:latin typeface="Source Sans Pro" panose="020B0503030403020204" pitchFamily="34" charset="0"/>
                <a:ea typeface="Source Sans Pro" panose="020B0503030403020204" pitchFamily="34" charset="0"/>
              </a:rPr>
              <a:t> </a:t>
            </a:r>
            <a:r>
              <a:rPr lang="en-US" sz="3200" b="1" dirty="0" err="1">
                <a:latin typeface="Source Sans Pro" panose="020B0503030403020204" pitchFamily="34" charset="0"/>
                <a:ea typeface="Source Sans Pro" panose="020B0503030403020204" pitchFamily="34" charset="0"/>
              </a:rPr>
              <a:t>ancianos</a:t>
            </a:r>
            <a:r>
              <a:rPr lang="en-US" sz="3200" b="1" dirty="0">
                <a:latin typeface="Source Sans Pro" panose="020B0503030403020204" pitchFamily="34" charset="0"/>
                <a:ea typeface="Source Sans Pro" panose="020B0503030403020204" pitchFamily="34" charset="0"/>
              </a:rPr>
              <a:t> (1.5)</a:t>
            </a:r>
          </a:p>
          <a:p>
            <a:r>
              <a:rPr lang="es-ES" sz="3200" b="1" dirty="0">
                <a:solidFill>
                  <a:srgbClr val="3C08CE"/>
                </a:solidFill>
                <a:latin typeface="Source Sans Pro" panose="020B0503030403020204" pitchFamily="34" charset="0"/>
                <a:ea typeface="Source Sans Pro" panose="020B0503030403020204" pitchFamily="34" charset="0"/>
              </a:rPr>
              <a:t>exhortar a otros con la sana doctrina y refutar a los que se opongan</a:t>
            </a:r>
            <a:r>
              <a:rPr lang="en-US" sz="3200" b="1" dirty="0">
                <a:solidFill>
                  <a:srgbClr val="3C08CE"/>
                </a:solidFill>
                <a:latin typeface="Source Sans Pro" panose="020B0503030403020204" pitchFamily="34" charset="0"/>
                <a:ea typeface="Source Sans Pro" panose="020B0503030403020204" pitchFamily="34" charset="0"/>
              </a:rPr>
              <a:t> (1.9)</a:t>
            </a:r>
          </a:p>
          <a:p>
            <a:r>
              <a:rPr lang="es-ES" sz="3200" b="1" dirty="0">
                <a:latin typeface="Source Sans Pro" panose="020B0503030403020204" pitchFamily="34" charset="0"/>
                <a:ea typeface="Source Sans Pro" panose="020B0503030403020204" pitchFamily="34" charset="0"/>
              </a:rPr>
              <a:t>A ésos hay que taparles la boca</a:t>
            </a:r>
            <a:r>
              <a:rPr lang="en-US" sz="3200" b="1" dirty="0">
                <a:latin typeface="Source Sans Pro" panose="020B0503030403020204" pitchFamily="34" charset="0"/>
                <a:ea typeface="Source Sans Pro" panose="020B0503030403020204" pitchFamily="34" charset="0"/>
              </a:rPr>
              <a:t> (1.11)</a:t>
            </a:r>
          </a:p>
          <a:p>
            <a:r>
              <a:rPr lang="es-ES" sz="3200" b="1" dirty="0">
                <a:solidFill>
                  <a:srgbClr val="3C08CE"/>
                </a:solidFill>
                <a:latin typeface="Source Sans Pro" panose="020B0503030403020204" pitchFamily="34" charset="0"/>
                <a:ea typeface="Source Sans Pro" panose="020B0503030403020204" pitchFamily="34" charset="0"/>
              </a:rPr>
              <a:t>repréndelos con severidad</a:t>
            </a:r>
            <a:r>
              <a:rPr lang="en-US" sz="3200" b="1" dirty="0">
                <a:solidFill>
                  <a:srgbClr val="3C08CE"/>
                </a:solidFill>
                <a:latin typeface="Source Sans Pro" panose="020B0503030403020204" pitchFamily="34" charset="0"/>
                <a:ea typeface="Source Sans Pro" panose="020B0503030403020204" pitchFamily="34" charset="0"/>
              </a:rPr>
              <a:t> (1.13)</a:t>
            </a:r>
            <a:endParaRPr lang="es-MX" sz="32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192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1140300" y="844826"/>
            <a:ext cx="10237304" cy="4154984"/>
          </a:xfrm>
          <a:prstGeom prst="rect">
            <a:avLst/>
          </a:prstGeom>
          <a:noFill/>
        </p:spPr>
        <p:txBody>
          <a:bodyPr wrap="square" rtlCol="0">
            <a:spAutoFit/>
          </a:bodyPr>
          <a:lstStyle/>
          <a:p>
            <a:r>
              <a:rPr lang="en-US" sz="4400" b="1" i="1" dirty="0">
                <a:solidFill>
                  <a:srgbClr val="3C08CE"/>
                </a:solidFill>
                <a:latin typeface="Source Sans Pro" panose="020B0503030403020204" pitchFamily="34" charset="0"/>
                <a:ea typeface="Source Sans Pro" panose="020B0503030403020204" pitchFamily="34" charset="0"/>
              </a:rPr>
              <a:t>La </a:t>
            </a:r>
            <a:r>
              <a:rPr lang="en-US" sz="4400" b="1" i="1" dirty="0" err="1">
                <a:solidFill>
                  <a:srgbClr val="3C08CE"/>
                </a:solidFill>
                <a:latin typeface="Source Sans Pro" panose="020B0503030403020204" pitchFamily="34" charset="0"/>
                <a:ea typeface="Source Sans Pro" panose="020B0503030403020204" pitchFamily="34" charset="0"/>
              </a:rPr>
              <a:t>situaci</a:t>
            </a:r>
            <a:r>
              <a:rPr lang="es-MX" sz="4400" b="1" i="1" dirty="0" err="1">
                <a:solidFill>
                  <a:srgbClr val="3C08CE"/>
                </a:solidFill>
                <a:latin typeface="Source Sans Pro" panose="020B0503030403020204" pitchFamily="34" charset="0"/>
                <a:ea typeface="Source Sans Pro" panose="020B0503030403020204" pitchFamily="34" charset="0"/>
              </a:rPr>
              <a:t>ón</a:t>
            </a:r>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7160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89142-6C90-E2EE-07F2-6AFCBDB25F75}"/>
              </a:ext>
            </a:extLst>
          </p:cNvPr>
          <p:cNvSpPr txBox="1"/>
          <p:nvPr/>
        </p:nvSpPr>
        <p:spPr>
          <a:xfrm>
            <a:off x="1021976" y="785308"/>
            <a:ext cx="10703859" cy="5262979"/>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El tema de la autoridad en Tito (2/3)</a:t>
            </a:r>
          </a:p>
          <a:p>
            <a:endParaRPr lang="es-MX" sz="40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Tú, en cambio, predica…</a:t>
            </a:r>
            <a:endParaRPr lang="es-MX" sz="3200" b="1" dirty="0">
              <a:latin typeface="Source Sans Pro" panose="020B0503030403020204" pitchFamily="34" charset="0"/>
              <a:ea typeface="Source Sans Pro" panose="020B0503030403020204" pitchFamily="34" charset="0"/>
            </a:endParaRPr>
          </a:p>
          <a:p>
            <a:r>
              <a:rPr lang="es-ES" sz="3200" b="1" dirty="0">
                <a:solidFill>
                  <a:srgbClr val="3C08CE"/>
                </a:solidFill>
                <a:latin typeface="Source Sans Pro" panose="020B0503030403020204" pitchFamily="34" charset="0"/>
                <a:ea typeface="Source Sans Pro" panose="020B0503030403020204" pitchFamily="34" charset="0"/>
              </a:rPr>
              <a:t>Enséñales…</a:t>
            </a:r>
            <a:endParaRPr lang="es-MX" sz="3200" b="1" dirty="0">
              <a:solidFill>
                <a:srgbClr val="3C08CE"/>
              </a:solidFill>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aconsejar a las jóvenes…a ser…sumisas a sus esposos</a:t>
            </a:r>
            <a:endParaRPr lang="es-MX" sz="3200" b="1" dirty="0">
              <a:latin typeface="Source Sans Pro" panose="020B0503030403020204" pitchFamily="34" charset="0"/>
              <a:ea typeface="Source Sans Pro" panose="020B0503030403020204" pitchFamily="34" charset="0"/>
            </a:endParaRPr>
          </a:p>
          <a:p>
            <a:r>
              <a:rPr lang="es-ES" sz="3200" b="1" dirty="0">
                <a:solidFill>
                  <a:srgbClr val="3C08CE"/>
                </a:solidFill>
                <a:latin typeface="Source Sans Pro" panose="020B0503030403020204" pitchFamily="34" charset="0"/>
                <a:ea typeface="Source Sans Pro" panose="020B0503030403020204" pitchFamily="34" charset="0"/>
              </a:rPr>
              <a:t>Enseña a los esclavos a someterse en todo a sus amos</a:t>
            </a:r>
            <a:endParaRPr lang="es-MX" sz="3200" b="1" dirty="0">
              <a:solidFill>
                <a:srgbClr val="3C08CE"/>
              </a:solidFill>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Exhorta y reprende con toda autoridad. Que nadie te menosprecie. </a:t>
            </a:r>
            <a:endParaRPr lang="es-MX" sz="3200" b="1" dirty="0">
              <a:latin typeface="Source Sans Pro" panose="020B0503030403020204" pitchFamily="34" charset="0"/>
              <a:ea typeface="Source Sans Pro" panose="020B0503030403020204" pitchFamily="34" charset="0"/>
            </a:endParaRPr>
          </a:p>
          <a:p>
            <a:r>
              <a:rPr lang="es-ES" sz="3200" b="1" dirty="0">
                <a:solidFill>
                  <a:srgbClr val="3C08CE"/>
                </a:solidFill>
                <a:latin typeface="Source Sans Pro" panose="020B0503030403020204" pitchFamily="34" charset="0"/>
                <a:ea typeface="Source Sans Pro" panose="020B0503030403020204" pitchFamily="34" charset="0"/>
              </a:rPr>
              <a:t>deben mostrarse obedientes y sumisos ante los gobernantes y las autoridades</a:t>
            </a:r>
            <a:endParaRPr lang="es-MX" sz="32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8836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89142-6C90-E2EE-07F2-6AFCBDB25F75}"/>
              </a:ext>
            </a:extLst>
          </p:cNvPr>
          <p:cNvSpPr txBox="1"/>
          <p:nvPr/>
        </p:nvSpPr>
        <p:spPr>
          <a:xfrm>
            <a:off x="1021976" y="785308"/>
            <a:ext cx="10703859" cy="4278094"/>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El tema de la autoridad en Tito (3/3)</a:t>
            </a:r>
          </a:p>
          <a:p>
            <a:endParaRPr lang="es-MX" sz="40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demostrando plena humildad en su trato con todo el mundo</a:t>
            </a:r>
            <a:endParaRPr lang="es-MX" sz="3200" b="1" dirty="0">
              <a:latin typeface="Source Sans Pro" panose="020B0503030403020204" pitchFamily="34" charset="0"/>
              <a:ea typeface="Source Sans Pro" panose="020B0503030403020204" pitchFamily="34" charset="0"/>
            </a:endParaRPr>
          </a:p>
          <a:p>
            <a:r>
              <a:rPr lang="es-ES" sz="3200" b="1" dirty="0">
                <a:solidFill>
                  <a:srgbClr val="3C08CE"/>
                </a:solidFill>
                <a:latin typeface="Source Sans Pro" panose="020B0503030403020204" pitchFamily="34" charset="0"/>
                <a:ea typeface="Source Sans Pro" panose="020B0503030403020204" pitchFamily="34" charset="0"/>
              </a:rPr>
              <a:t>Este mensaje es digno de confianza, y quiero que lo recalques</a:t>
            </a:r>
            <a:endParaRPr lang="es-MX" sz="3200" b="1" dirty="0">
              <a:solidFill>
                <a:srgbClr val="3C08CE"/>
              </a:solidFill>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Al que cause divisiones, amonéstalo dos veces, y después evítalo.</a:t>
            </a:r>
            <a:endParaRPr lang="es-MX" sz="32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18281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318052" y="318051"/>
            <a:ext cx="11390243" cy="717119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Tito:</a:t>
            </a:r>
          </a:p>
          <a:p>
            <a:endParaRPr lang="es-MX" sz="4400" b="1" i="1" dirty="0">
              <a:solidFill>
                <a:srgbClr val="8D2AAC"/>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Establecer ancianos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Silenciar a la oposición</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caps</a:t>
            </a:r>
            <a:r>
              <a:rPr lang="es-MX" sz="4000" b="1" i="1" dirty="0">
                <a:solidFill>
                  <a:srgbClr val="C00000"/>
                </a:solidFill>
                <a:latin typeface="Source Sans Pro" panose="020B0503030403020204" pitchFamily="34" charset="0"/>
                <a:ea typeface="Source Sans Pro" panose="020B0503030403020204" pitchFamily="34" charset="0"/>
              </a:rPr>
              <a:t> 2, 3) Enseñar la ‘sana doctrina’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Modelar la vida cristiana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Suprimir conflictos sobre pormenores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Regresar al lado de Pablo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27128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28E21-C778-89FB-319D-90A741C409B7}"/>
              </a:ext>
            </a:extLst>
          </p:cNvPr>
          <p:cNvSpPr txBox="1"/>
          <p:nvPr/>
        </p:nvSpPr>
        <p:spPr>
          <a:xfrm>
            <a:off x="1290917" y="1032734"/>
            <a:ext cx="8455511" cy="5016758"/>
          </a:xfrm>
          <a:prstGeom prst="rect">
            <a:avLst/>
          </a:prstGeom>
          <a:noFill/>
        </p:spPr>
        <p:txBody>
          <a:bodyPr wrap="square" rtlCol="0">
            <a:spAutoFit/>
          </a:bodyPr>
          <a:lstStyle/>
          <a:p>
            <a:r>
              <a:rPr lang="es-MX" sz="4000" b="1" dirty="0">
                <a:latin typeface="Source Sans Pro" panose="020B0503030403020204" pitchFamily="34" charset="0"/>
                <a:ea typeface="Source Sans Pro" panose="020B0503030403020204" pitchFamily="34" charset="0"/>
              </a:rPr>
              <a:t>Sana doctrina</a:t>
            </a:r>
          </a:p>
          <a:p>
            <a:endParaRPr lang="es-MX" sz="4000" b="1" dirty="0">
              <a:latin typeface="Source Sans Pro" panose="020B0503030403020204" pitchFamily="34" charset="0"/>
              <a:ea typeface="Source Sans Pro" panose="020B0503030403020204" pitchFamily="34" charset="0"/>
            </a:endParaRPr>
          </a:p>
          <a:p>
            <a:r>
              <a:rPr lang="el-GR" sz="4000" b="1" dirty="0">
                <a:solidFill>
                  <a:srgbClr val="3C08CE"/>
                </a:solidFill>
                <a:latin typeface="Source Sans Pro" panose="020B0503030403020204" pitchFamily="34" charset="0"/>
                <a:ea typeface="Source Sans Pro" panose="020B0503030403020204" pitchFamily="34" charset="0"/>
              </a:rPr>
              <a:t>ὑγιής</a:t>
            </a:r>
            <a:r>
              <a:rPr lang="es-MX" sz="4000" b="1" dirty="0">
                <a:solidFill>
                  <a:srgbClr val="3C08CE"/>
                </a:solidFill>
                <a:latin typeface="Source Sans Pro" panose="020B0503030403020204" pitchFamily="34" charset="0"/>
                <a:ea typeface="Source Sans Pro" panose="020B0503030403020204" pitchFamily="34" charset="0"/>
              </a:rPr>
              <a:t> (se pronuncia ju-</a:t>
            </a:r>
            <a:r>
              <a:rPr lang="es-MX" sz="4000" b="1" dirty="0" err="1">
                <a:solidFill>
                  <a:srgbClr val="3C08CE"/>
                </a:solidFill>
                <a:latin typeface="Source Sans Pro" panose="020B0503030403020204" pitchFamily="34" charset="0"/>
                <a:ea typeface="Source Sans Pro" panose="020B0503030403020204" pitchFamily="34" charset="0"/>
              </a:rPr>
              <a:t>gui</a:t>
            </a:r>
            <a:r>
              <a:rPr lang="es-MX" sz="4000" b="1" dirty="0">
                <a:solidFill>
                  <a:srgbClr val="3C08CE"/>
                </a:solidFill>
                <a:latin typeface="Source Sans Pro" panose="020B0503030403020204" pitchFamily="34" charset="0"/>
                <a:ea typeface="Source Sans Pro" panose="020B0503030403020204" pitchFamily="34" charset="0"/>
              </a:rPr>
              <a:t>-</a:t>
            </a:r>
            <a:r>
              <a:rPr lang="es-MX" sz="4000" b="1" dirty="0" err="1">
                <a:solidFill>
                  <a:srgbClr val="3C08CE"/>
                </a:solidFill>
                <a:latin typeface="Source Sans Pro" panose="020B0503030403020204" pitchFamily="34" charset="0"/>
                <a:ea typeface="Source Sans Pro" panose="020B0503030403020204" pitchFamily="34" charset="0"/>
              </a:rPr>
              <a:t>eis</a:t>
            </a:r>
            <a:r>
              <a:rPr lang="es-MX" sz="4000" b="1" dirty="0">
                <a:solidFill>
                  <a:srgbClr val="3C08CE"/>
                </a:solidFill>
                <a:latin typeface="Source Sans Pro" panose="020B0503030403020204" pitchFamily="34" charset="0"/>
                <a:ea typeface="Source Sans Pro" panose="020B0503030403020204" pitchFamily="34" charset="0"/>
              </a:rPr>
              <a:t>)</a:t>
            </a:r>
          </a:p>
          <a:p>
            <a:endParaRPr lang="es-MX" sz="4000" b="1" dirty="0">
              <a:solidFill>
                <a:srgbClr val="3C08CE"/>
              </a:solidFill>
              <a:latin typeface="Source Sans Pro" panose="020B0503030403020204" pitchFamily="34" charset="0"/>
              <a:ea typeface="Source Sans Pro" panose="020B0503030403020204" pitchFamily="34" charset="0"/>
            </a:endParaRPr>
          </a:p>
          <a:p>
            <a:r>
              <a:rPr lang="es-MX" sz="4000" b="1" dirty="0">
                <a:solidFill>
                  <a:srgbClr val="3C08CE"/>
                </a:solidFill>
                <a:latin typeface="Source Sans Pro" panose="020B0503030403020204" pitchFamily="34" charset="0"/>
                <a:ea typeface="Source Sans Pro" panose="020B0503030403020204" pitchFamily="34" charset="0"/>
              </a:rPr>
              <a:t>Un persona saludable, sana en cuanto a la salud</a:t>
            </a:r>
          </a:p>
          <a:p>
            <a:endParaRPr lang="es-MX" sz="4000" b="1" dirty="0">
              <a:solidFill>
                <a:srgbClr val="3C08CE"/>
              </a:solidFill>
              <a:latin typeface="Source Sans Pro" panose="020B0503030403020204" pitchFamily="34" charset="0"/>
              <a:ea typeface="Source Sans Pro" panose="020B0503030403020204" pitchFamily="34" charset="0"/>
            </a:endParaRPr>
          </a:p>
          <a:p>
            <a:r>
              <a:rPr lang="es-MX" sz="4000" b="1" dirty="0">
                <a:solidFill>
                  <a:srgbClr val="3C08CE"/>
                </a:solidFill>
                <a:latin typeface="Source Sans Pro" panose="020B0503030403020204" pitchFamily="34" charset="0"/>
                <a:ea typeface="Source Sans Pro" panose="020B0503030403020204" pitchFamily="34" charset="0"/>
              </a:rPr>
              <a:t>Algo saludable = algo que da salud</a:t>
            </a:r>
            <a:endParaRPr lang="en-US" sz="40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7663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318052" y="318051"/>
            <a:ext cx="11390243" cy="717119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Tito:</a:t>
            </a:r>
          </a:p>
          <a:p>
            <a:endParaRPr lang="es-MX" sz="4400" b="1" i="1" dirty="0">
              <a:solidFill>
                <a:srgbClr val="8D2AAC"/>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Establecer ancianos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Silenciar a la oposición</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caps</a:t>
            </a:r>
            <a:r>
              <a:rPr lang="es-MX" sz="4000" b="1" i="1" dirty="0">
                <a:solidFill>
                  <a:srgbClr val="3C08CE"/>
                </a:solidFill>
                <a:latin typeface="Source Sans Pro" panose="020B0503030403020204" pitchFamily="34" charset="0"/>
                <a:ea typeface="Source Sans Pro" panose="020B0503030403020204" pitchFamily="34" charset="0"/>
              </a:rPr>
              <a:t> 2, 3) Enseñar la ‘sana doctrina’ a la iglesia</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2) Modelar la vida cristiana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Suprimir conflictos sobre pormenores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Regresar al lado de Pablo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2169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40E33-49F5-4124-AB1A-2476E2086FE0}"/>
              </a:ext>
            </a:extLst>
          </p:cNvPr>
          <p:cNvSpPr txBox="1"/>
          <p:nvPr/>
        </p:nvSpPr>
        <p:spPr>
          <a:xfrm>
            <a:off x="787997" y="1070406"/>
            <a:ext cx="10378440" cy="5016758"/>
          </a:xfrm>
          <a:prstGeom prst="rect">
            <a:avLst/>
          </a:prstGeom>
          <a:noFill/>
        </p:spPr>
        <p:txBody>
          <a:bodyPr wrap="square">
            <a:spAutoFit/>
          </a:bodyPr>
          <a:lstStyle/>
          <a:p>
            <a:r>
              <a:rPr lang="es-ES" sz="4000" b="1" dirty="0">
                <a:latin typeface="Source Sans Pro" panose="020B0503030403020204" pitchFamily="34" charset="0"/>
                <a:ea typeface="Source Sans Pro" panose="020B0503030403020204" pitchFamily="34" charset="0"/>
              </a:rPr>
              <a:t>Con tus buenas obras, </a:t>
            </a:r>
          </a:p>
          <a:p>
            <a:r>
              <a:rPr lang="es-ES" sz="4000" b="1" dirty="0">
                <a:latin typeface="Source Sans Pro" panose="020B0503030403020204" pitchFamily="34" charset="0"/>
                <a:ea typeface="Source Sans Pro" panose="020B0503030403020204" pitchFamily="34" charset="0"/>
              </a:rPr>
              <a:t>dales tú mismo ejemplo en todo. </a:t>
            </a:r>
          </a:p>
          <a:p>
            <a:r>
              <a:rPr lang="es-ES" sz="4000" b="1" dirty="0">
                <a:latin typeface="Source Sans Pro" panose="020B0503030403020204" pitchFamily="34" charset="0"/>
                <a:ea typeface="Source Sans Pro" panose="020B0503030403020204" pitchFamily="34" charset="0"/>
              </a:rPr>
              <a:t>Cuando enseñes, </a:t>
            </a:r>
          </a:p>
          <a:p>
            <a:r>
              <a:rPr lang="es-ES" sz="4000" b="1" dirty="0">
                <a:latin typeface="Source Sans Pro" panose="020B0503030403020204" pitchFamily="34" charset="0"/>
                <a:ea typeface="Source Sans Pro" panose="020B0503030403020204" pitchFamily="34" charset="0"/>
              </a:rPr>
              <a:t>hazlo con integridad y seriedad, </a:t>
            </a:r>
          </a:p>
          <a:p>
            <a:r>
              <a:rPr lang="es-ES" sz="4000" b="1" dirty="0">
                <a:latin typeface="Source Sans Pro" panose="020B0503030403020204" pitchFamily="34" charset="0"/>
                <a:ea typeface="Source Sans Pro" panose="020B0503030403020204" pitchFamily="34" charset="0"/>
              </a:rPr>
              <a:t>y con un mensaje sano e intachable. </a:t>
            </a:r>
          </a:p>
          <a:p>
            <a:r>
              <a:rPr lang="es-ES" sz="4000" b="1" dirty="0">
                <a:latin typeface="Source Sans Pro" panose="020B0503030403020204" pitchFamily="34" charset="0"/>
                <a:ea typeface="Source Sans Pro" panose="020B0503030403020204" pitchFamily="34" charset="0"/>
              </a:rPr>
              <a:t>Así se avergonzará cualquiera que se oponga, pues no podrá decir nada malo de nosotros. (2.7-8)</a:t>
            </a:r>
            <a:endParaRPr lang="en-US" sz="4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85140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318052" y="318051"/>
            <a:ext cx="11390243" cy="717119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Tito:</a:t>
            </a:r>
          </a:p>
          <a:p>
            <a:endParaRPr lang="es-MX" sz="4400" b="1" i="1" dirty="0">
              <a:solidFill>
                <a:srgbClr val="8D2AAC"/>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Establecer ancianos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Silenciar a la oposición</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caps</a:t>
            </a:r>
            <a:r>
              <a:rPr lang="es-MX" sz="4000" b="1" i="1" dirty="0">
                <a:solidFill>
                  <a:srgbClr val="3C08CE"/>
                </a:solidFill>
                <a:latin typeface="Source Sans Pro" panose="020B0503030403020204" pitchFamily="34" charset="0"/>
                <a:ea typeface="Source Sans Pro" panose="020B0503030403020204" pitchFamily="34" charset="0"/>
              </a:rPr>
              <a:t> 2, 3) Enseñar la ‘sana doctrina’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Modelar la vida cristiana a la iglesia</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3) Suprimir conflictos sobre pormenores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Regresar al lado de Pablo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76323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A4DC4-7483-741A-D013-246E922AEEC9}"/>
              </a:ext>
            </a:extLst>
          </p:cNvPr>
          <p:cNvSpPr txBox="1"/>
          <p:nvPr/>
        </p:nvSpPr>
        <p:spPr>
          <a:xfrm>
            <a:off x="529813" y="495766"/>
            <a:ext cx="10970111" cy="5078313"/>
          </a:xfrm>
          <a:prstGeom prst="rect">
            <a:avLst/>
          </a:prstGeom>
          <a:noFill/>
        </p:spPr>
        <p:txBody>
          <a:bodyPr wrap="square">
            <a:spAutoFit/>
          </a:bodyPr>
          <a:lstStyle/>
          <a:p>
            <a:r>
              <a:rPr lang="es-ES" sz="3600" b="1" dirty="0">
                <a:latin typeface="Source Sans Pro" panose="020B0503030403020204" pitchFamily="34" charset="0"/>
                <a:ea typeface="Source Sans Pro" panose="020B0503030403020204" pitchFamily="34" charset="0"/>
              </a:rPr>
              <a:t>Evita las necias controversias </a:t>
            </a:r>
          </a:p>
          <a:p>
            <a:r>
              <a:rPr lang="es-ES" sz="3600" b="1" dirty="0">
                <a:latin typeface="Source Sans Pro" panose="020B0503030403020204" pitchFamily="34" charset="0"/>
                <a:ea typeface="Source Sans Pro" panose="020B0503030403020204" pitchFamily="34" charset="0"/>
              </a:rPr>
              <a:t>y genealogías, </a:t>
            </a:r>
          </a:p>
          <a:p>
            <a:r>
              <a:rPr lang="es-ES" sz="3600" b="1" dirty="0">
                <a:latin typeface="Source Sans Pro" panose="020B0503030403020204" pitchFamily="34" charset="0"/>
                <a:ea typeface="Source Sans Pro" panose="020B0503030403020204" pitchFamily="34" charset="0"/>
              </a:rPr>
              <a:t>las discusiones y peleas sobre la ley, </a:t>
            </a:r>
          </a:p>
          <a:p>
            <a:r>
              <a:rPr lang="es-ES" sz="3600" b="1" dirty="0">
                <a:latin typeface="Source Sans Pro" panose="020B0503030403020204" pitchFamily="34" charset="0"/>
                <a:ea typeface="Source Sans Pro" panose="020B0503030403020204" pitchFamily="34" charset="0"/>
              </a:rPr>
              <a:t>porque carecen de provecho y de sentido. </a:t>
            </a:r>
          </a:p>
          <a:p>
            <a:r>
              <a:rPr lang="es-ES" sz="3600" b="1" dirty="0">
                <a:latin typeface="Source Sans Pro" panose="020B0503030403020204" pitchFamily="34" charset="0"/>
                <a:ea typeface="Source Sans Pro" panose="020B0503030403020204" pitchFamily="34" charset="0"/>
              </a:rPr>
              <a:t>Al que cause divisiones, </a:t>
            </a:r>
          </a:p>
          <a:p>
            <a:r>
              <a:rPr lang="es-ES" sz="3600" b="1" dirty="0">
                <a:latin typeface="Source Sans Pro" panose="020B0503030403020204" pitchFamily="34" charset="0"/>
                <a:ea typeface="Source Sans Pro" panose="020B0503030403020204" pitchFamily="34" charset="0"/>
              </a:rPr>
              <a:t>amonéstalo dos veces, y después evítalo. Puedes estar seguro </a:t>
            </a:r>
          </a:p>
          <a:p>
            <a:r>
              <a:rPr lang="es-ES" sz="3600" b="1" dirty="0">
                <a:latin typeface="Source Sans Pro" panose="020B0503030403020204" pitchFamily="34" charset="0"/>
                <a:ea typeface="Source Sans Pro" panose="020B0503030403020204" pitchFamily="34" charset="0"/>
              </a:rPr>
              <a:t>de que tal individuo se condena a sí mismo </a:t>
            </a:r>
          </a:p>
          <a:p>
            <a:r>
              <a:rPr lang="es-ES" sz="3600" b="1" dirty="0">
                <a:latin typeface="Source Sans Pro" panose="020B0503030403020204" pitchFamily="34" charset="0"/>
                <a:ea typeface="Source Sans Pro" panose="020B0503030403020204" pitchFamily="34" charset="0"/>
              </a:rPr>
              <a:t>por ser un perverso pecador. (3.10-11)</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16024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318052" y="318051"/>
            <a:ext cx="11390243" cy="717119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Tito:</a:t>
            </a:r>
          </a:p>
          <a:p>
            <a:endParaRPr lang="es-MX" sz="4400" b="1" i="1" dirty="0">
              <a:solidFill>
                <a:srgbClr val="8D2AAC"/>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Establecer ancianos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Silenciar a la oposición</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caps</a:t>
            </a:r>
            <a:r>
              <a:rPr lang="es-MX" sz="4000" b="1" i="1" dirty="0">
                <a:solidFill>
                  <a:srgbClr val="3C08CE"/>
                </a:solidFill>
                <a:latin typeface="Source Sans Pro" panose="020B0503030403020204" pitchFamily="34" charset="0"/>
                <a:ea typeface="Source Sans Pro" panose="020B0503030403020204" pitchFamily="34" charset="0"/>
              </a:rPr>
              <a:t> 2, 3) Enseñar la ‘sana doctrina’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Modelar la vida cristiana a la iglesia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Suprimir conflictos sobre pormenores</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3) Regresar al lado de Pablo</a:t>
            </a: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46990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6AEDE-373F-5EBE-1EB5-2155A30FD0B3}"/>
              </a:ext>
            </a:extLst>
          </p:cNvPr>
          <p:cNvSpPr txBox="1"/>
          <p:nvPr/>
        </p:nvSpPr>
        <p:spPr>
          <a:xfrm>
            <a:off x="1089211" y="915313"/>
            <a:ext cx="9840557" cy="2308324"/>
          </a:xfrm>
          <a:prstGeom prst="rect">
            <a:avLst/>
          </a:prstGeom>
          <a:noFill/>
        </p:spPr>
        <p:txBody>
          <a:bodyPr wrap="square">
            <a:spAutoFit/>
          </a:bodyPr>
          <a:lstStyle/>
          <a:p>
            <a:r>
              <a:rPr lang="es-ES" sz="3600" b="1" dirty="0">
                <a:latin typeface="Source Sans Pro" panose="020B0503030403020204" pitchFamily="34" charset="0"/>
                <a:ea typeface="Source Sans Pro" panose="020B0503030403020204" pitchFamily="34" charset="0"/>
              </a:rPr>
              <a:t>Tan pronto como te haya enviado a </a:t>
            </a:r>
            <a:r>
              <a:rPr lang="es-ES" sz="3600" b="1" dirty="0" err="1">
                <a:latin typeface="Source Sans Pro" panose="020B0503030403020204" pitchFamily="34" charset="0"/>
                <a:ea typeface="Source Sans Pro" panose="020B0503030403020204" pitchFamily="34" charset="0"/>
              </a:rPr>
              <a:t>Artemas</a:t>
            </a:r>
            <a:r>
              <a:rPr lang="es-ES" sz="3600" b="1" dirty="0">
                <a:latin typeface="Source Sans Pro" panose="020B0503030403020204" pitchFamily="34" charset="0"/>
                <a:ea typeface="Source Sans Pro" panose="020B0503030403020204" pitchFamily="34" charset="0"/>
              </a:rPr>
              <a:t> o a </a:t>
            </a:r>
            <a:r>
              <a:rPr lang="es-ES" sz="3600" b="1" dirty="0" err="1">
                <a:latin typeface="Source Sans Pro" panose="020B0503030403020204" pitchFamily="34" charset="0"/>
                <a:ea typeface="Source Sans Pro" panose="020B0503030403020204" pitchFamily="34" charset="0"/>
              </a:rPr>
              <a:t>Tíquico</a:t>
            </a:r>
            <a:r>
              <a:rPr lang="es-ES" sz="3600" b="1" dirty="0">
                <a:latin typeface="Source Sans Pro" panose="020B0503030403020204" pitchFamily="34" charset="0"/>
                <a:ea typeface="Source Sans Pro" panose="020B0503030403020204" pitchFamily="34" charset="0"/>
              </a:rPr>
              <a:t>, haz todo lo posible por ir a Nicópolis a verme, pues he decidido pasar allí el invierno. (3.12)</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0419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1140300" y="844826"/>
            <a:ext cx="10237304" cy="4832092"/>
          </a:xfrm>
          <a:prstGeom prst="rect">
            <a:avLst/>
          </a:prstGeom>
          <a:noFill/>
        </p:spPr>
        <p:txBody>
          <a:bodyPr wrap="square" rtlCol="0">
            <a:spAutoFit/>
          </a:bodyPr>
          <a:lstStyle/>
          <a:p>
            <a:r>
              <a:rPr lang="en-US" sz="4400" b="1" i="1" dirty="0">
                <a:solidFill>
                  <a:srgbClr val="3C08CE"/>
                </a:solidFill>
                <a:latin typeface="Source Sans Pro" panose="020B0503030403020204" pitchFamily="34" charset="0"/>
                <a:ea typeface="Source Sans Pro" panose="020B0503030403020204" pitchFamily="34" charset="0"/>
              </a:rPr>
              <a:t>La </a:t>
            </a:r>
            <a:r>
              <a:rPr lang="en-US" sz="4400" b="1" i="1" dirty="0" err="1">
                <a:solidFill>
                  <a:srgbClr val="3C08CE"/>
                </a:solidFill>
                <a:latin typeface="Source Sans Pro" panose="020B0503030403020204" pitchFamily="34" charset="0"/>
                <a:ea typeface="Source Sans Pro" panose="020B0503030403020204" pitchFamily="34" charset="0"/>
              </a:rPr>
              <a:t>situaci</a:t>
            </a:r>
            <a:r>
              <a:rPr lang="es-MX" sz="4400" b="1" i="1" dirty="0" err="1">
                <a:solidFill>
                  <a:srgbClr val="3C08CE"/>
                </a:solidFill>
                <a:latin typeface="Source Sans Pro" panose="020B0503030403020204" pitchFamily="34" charset="0"/>
                <a:ea typeface="Source Sans Pro" panose="020B0503030403020204" pitchFamily="34" charset="0"/>
              </a:rPr>
              <a:t>ón</a:t>
            </a:r>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Las respuestas</a:t>
            </a: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
        <p:nvSpPr>
          <p:cNvPr id="4" name="Arrow: Left 3">
            <a:extLst>
              <a:ext uri="{FF2B5EF4-FFF2-40B4-BE49-F238E27FC236}">
                <a16:creationId xmlns:a16="http://schemas.microsoft.com/office/drawing/2014/main" id="{E30B3098-1A82-1029-86B9-17CC27E1BB3F}"/>
              </a:ext>
            </a:extLst>
          </p:cNvPr>
          <p:cNvSpPr/>
          <p:nvPr/>
        </p:nvSpPr>
        <p:spPr>
          <a:xfrm rot="2921729">
            <a:off x="2283493" y="2255852"/>
            <a:ext cx="1976890" cy="489352"/>
          </a:xfrm>
          <a:prstGeom prst="leftArrow">
            <a:avLst/>
          </a:prstGeom>
          <a:solidFill>
            <a:srgbClr val="3C08CE"/>
          </a:solidFill>
          <a:ln>
            <a:solidFill>
              <a:srgbClr val="3C08CE"/>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552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477077" y="675860"/>
            <a:ext cx="11261035" cy="784830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la iglesia en Creta:</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1) Tener ancianos/obispos respetables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Vivir vidas evangelísticas                                    (virtudes, buenas obras)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Someterse a Tito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Mostrar compasión al mundo inconverso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Evitar conflictos sobre pormenores</a:t>
            </a:r>
          </a:p>
          <a:p>
            <a:pPr marL="571500" indent="-571500">
              <a:buFont typeface="Arial" panose="020B0604020202020204" pitchFamily="34" charset="0"/>
              <a:buChar char="•"/>
            </a:pPr>
            <a:endParaRPr lang="es-MX" sz="4400" b="1" i="1" dirty="0">
              <a:solidFill>
                <a:srgbClr val="8D2AAC"/>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788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477077" y="675860"/>
            <a:ext cx="11261035" cy="784830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la iglesia en Creta: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Tener ancianos/obispos respetables</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2) Vivir vidas evangelísticas                                    (virtudes, buenas obras)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Someterse a Tito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Mostrar compasión al mundo inconverso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Evitar conflictos sobre pormenores</a:t>
            </a:r>
          </a:p>
          <a:p>
            <a:pPr marL="571500" indent="-571500">
              <a:buFont typeface="Arial" panose="020B0604020202020204" pitchFamily="34" charset="0"/>
              <a:buChar char="•"/>
            </a:pPr>
            <a:endParaRPr lang="es-MX" sz="4400" b="1" i="1" dirty="0">
              <a:solidFill>
                <a:srgbClr val="8D2AAC"/>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8054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601579" y="474345"/>
            <a:ext cx="10836442" cy="5909310"/>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La conducta cristiana con fines de responder al público no cristiano en Tito</a:t>
            </a:r>
          </a:p>
          <a:p>
            <a:endParaRPr lang="es-MX" dirty="0"/>
          </a:p>
          <a:p>
            <a:r>
              <a:rPr lang="es-MX" sz="2800" b="1" dirty="0">
                <a:solidFill>
                  <a:srgbClr val="C00000"/>
                </a:solidFill>
                <a:latin typeface="Source Sans Pro" panose="020B0503030403020204" pitchFamily="34" charset="0"/>
                <a:ea typeface="Source Sans Pro" panose="020B0503030403020204" pitchFamily="34" charset="0"/>
              </a:rPr>
              <a:t>Apologética</a:t>
            </a:r>
          </a:p>
          <a:p>
            <a:r>
              <a:rPr lang="es-ES" sz="2800" b="1" dirty="0">
                <a:solidFill>
                  <a:srgbClr val="3C08CE"/>
                </a:solidFill>
                <a:latin typeface="Source Sans Pro" panose="020B0503030403020204" pitchFamily="34" charset="0"/>
                <a:ea typeface="Source Sans Pro" panose="020B0503030403020204" pitchFamily="34" charset="0"/>
              </a:rPr>
              <a:t>para que no se hable mal de la palabra de Dios. </a:t>
            </a:r>
            <a:r>
              <a:rPr lang="es-MX" sz="2800" b="1" dirty="0">
                <a:solidFill>
                  <a:srgbClr val="3C08CE"/>
                </a:solidFill>
                <a:latin typeface="Source Sans Pro" panose="020B0503030403020204" pitchFamily="34" charset="0"/>
                <a:ea typeface="Source Sans Pro" panose="020B0503030403020204" pitchFamily="34" charset="0"/>
              </a:rPr>
              <a:t>(2.5)</a:t>
            </a:r>
          </a:p>
          <a:p>
            <a:endParaRPr lang="es-MX" sz="2800" b="1" dirty="0">
              <a:solidFill>
                <a:srgbClr val="3C08CE"/>
              </a:solidFill>
              <a:latin typeface="Source Sans Pro" panose="020B0503030403020204" pitchFamily="34" charset="0"/>
              <a:ea typeface="Source Sans Pro" panose="020B0503030403020204" pitchFamily="34" charset="0"/>
            </a:endParaRPr>
          </a:p>
          <a:p>
            <a:r>
              <a:rPr lang="es-ES" sz="2800" b="1" dirty="0">
                <a:solidFill>
                  <a:srgbClr val="3C08CE"/>
                </a:solidFill>
                <a:latin typeface="Source Sans Pro" panose="020B0503030403020204" pitchFamily="34" charset="0"/>
                <a:ea typeface="Source Sans Pro" panose="020B0503030403020204" pitchFamily="34" charset="0"/>
              </a:rPr>
              <a:t>Así se avergonzará cualquiera que se oponga, pues no podrá decir nada malo de nosotros. </a:t>
            </a:r>
            <a:r>
              <a:rPr lang="es-MX" sz="2800" b="1" dirty="0">
                <a:solidFill>
                  <a:srgbClr val="3C08CE"/>
                </a:solidFill>
                <a:latin typeface="Source Sans Pro" panose="020B0503030403020204" pitchFamily="34" charset="0"/>
                <a:ea typeface="Source Sans Pro" panose="020B0503030403020204" pitchFamily="34" charset="0"/>
              </a:rPr>
              <a:t>(2.8)</a:t>
            </a:r>
          </a:p>
          <a:p>
            <a:endParaRPr lang="es-MX" sz="2800" b="1" dirty="0">
              <a:solidFill>
                <a:srgbClr val="3C08CE"/>
              </a:solidFill>
              <a:latin typeface="Source Sans Pro" panose="020B0503030403020204" pitchFamily="34" charset="0"/>
              <a:ea typeface="Source Sans Pro" panose="020B0503030403020204" pitchFamily="34" charset="0"/>
            </a:endParaRPr>
          </a:p>
          <a:p>
            <a:r>
              <a:rPr lang="es-MX" sz="2800" b="1" dirty="0">
                <a:solidFill>
                  <a:srgbClr val="C00000"/>
                </a:solidFill>
                <a:latin typeface="Source Sans Pro" panose="020B0503030403020204" pitchFamily="34" charset="0"/>
                <a:ea typeface="Source Sans Pro" panose="020B0503030403020204" pitchFamily="34" charset="0"/>
              </a:rPr>
              <a:t>Evangelismo</a:t>
            </a:r>
          </a:p>
          <a:p>
            <a:r>
              <a:rPr lang="es-ES" sz="2800" b="1" dirty="0">
                <a:solidFill>
                  <a:srgbClr val="3C08CE"/>
                </a:solidFill>
                <a:latin typeface="Source Sans Pro" panose="020B0503030403020204" pitchFamily="34" charset="0"/>
                <a:ea typeface="Source Sans Pro" panose="020B0503030403020204" pitchFamily="34" charset="0"/>
              </a:rPr>
              <a:t>para que en todo hagan honor a la enseñanza de Dios nuestro Salvador. (2.10, NVI. RV60 = para que en todo </a:t>
            </a:r>
            <a:r>
              <a:rPr lang="es-ES" sz="2800" b="1" dirty="0">
                <a:solidFill>
                  <a:srgbClr val="C00000"/>
                </a:solidFill>
                <a:latin typeface="Source Sans Pro" panose="020B0503030403020204" pitchFamily="34" charset="0"/>
                <a:ea typeface="Source Sans Pro" panose="020B0503030403020204" pitchFamily="34" charset="0"/>
              </a:rPr>
              <a:t>adornen</a:t>
            </a:r>
            <a:r>
              <a:rPr lang="es-ES" sz="2800" b="1" dirty="0">
                <a:solidFill>
                  <a:srgbClr val="3C08CE"/>
                </a:solidFill>
                <a:latin typeface="Source Sans Pro" panose="020B0503030403020204" pitchFamily="34" charset="0"/>
                <a:ea typeface="Source Sans Pro" panose="020B0503030403020204" pitchFamily="34" charset="0"/>
              </a:rPr>
              <a:t> (</a:t>
            </a:r>
            <a:r>
              <a:rPr lang="el-GR" sz="2800" b="1" dirty="0">
                <a:solidFill>
                  <a:srgbClr val="3C08CE"/>
                </a:solidFill>
                <a:latin typeface="GentiumAlt"/>
              </a:rPr>
              <a:t>κοσμέω</a:t>
            </a:r>
            <a:r>
              <a:rPr lang="es-ES" sz="2800" b="1" dirty="0">
                <a:solidFill>
                  <a:srgbClr val="3C08CE"/>
                </a:solidFill>
                <a:latin typeface="Source Sans Pro" panose="020B0503030403020204" pitchFamily="34" charset="0"/>
                <a:ea typeface="Source Sans Pro" panose="020B0503030403020204" pitchFamily="34" charset="0"/>
              </a:rPr>
              <a:t>) la doctrina de Dios nuestro Salvador)</a:t>
            </a:r>
            <a:endParaRPr lang="en-US" sz="28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8375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4A934-C72A-85F3-27F7-36704DE41A9C}"/>
              </a:ext>
            </a:extLst>
          </p:cNvPr>
          <p:cNvSpPr txBox="1"/>
          <p:nvPr/>
        </p:nvSpPr>
        <p:spPr>
          <a:xfrm>
            <a:off x="689995" y="318511"/>
            <a:ext cx="10920368" cy="6063198"/>
          </a:xfrm>
          <a:prstGeom prst="rect">
            <a:avLst/>
          </a:prstGeom>
          <a:noFill/>
        </p:spPr>
        <p:txBody>
          <a:bodyPr wrap="square">
            <a:spAutoFit/>
          </a:bodyPr>
          <a:lstStyle/>
          <a:p>
            <a:r>
              <a:rPr lang="es-ES" sz="3200" b="1" dirty="0">
                <a:latin typeface="Source Sans Pro" panose="020B0503030403020204" pitchFamily="34" charset="0"/>
                <a:ea typeface="Source Sans Pro" panose="020B0503030403020204" pitchFamily="34" charset="0"/>
              </a:rPr>
              <a:t>Hagan brillar su luz delante de todos, para que ellos puedan ver las buenas obras de ustedes y alaben al Padre que está en el cielo. (Mateo 5.16)</a:t>
            </a:r>
          </a:p>
          <a:p>
            <a:endParaRPr lang="es-ES"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Queridos hermanos, les ruego como a extranjeros y peregrinos en este mundo, que se aparten de los deseos pecaminosos que combaten contra la vida. Mantengan entre los incrédulos una conducta tan ejemplar que, aunque los acusen de hacer el mal, ellos observen las buenas obras de ustedes y glorifiquen a Dios en el día de la salvación. (1 Pedro 2.12)</a:t>
            </a:r>
          </a:p>
          <a:p>
            <a:endParaRPr lang="es-ES" dirty="0"/>
          </a:p>
          <a:p>
            <a:endParaRPr lang="en-US" dirty="0"/>
          </a:p>
        </p:txBody>
      </p:sp>
    </p:spTree>
    <p:extLst>
      <p:ext uri="{BB962C8B-B14F-4D97-AF65-F5344CB8AC3E}">
        <p14:creationId xmlns:p14="http://schemas.microsoft.com/office/powerpoint/2010/main" val="3606868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34930" y="389870"/>
            <a:ext cx="6519323" cy="2123658"/>
          </a:xfrm>
          <a:prstGeom prst="rect">
            <a:avLst/>
          </a:prstGeom>
          <a:noFill/>
        </p:spPr>
        <p:txBody>
          <a:bodyPr wrap="square" rtlCol="0">
            <a:spAutoFit/>
          </a:bodyPr>
          <a:lstStyle/>
          <a:p>
            <a:r>
              <a:rPr lang="es-MX" sz="3200" b="1" dirty="0">
                <a:latin typeface="Source Sans Pro" panose="020B0503030403020204" pitchFamily="34" charset="0"/>
                <a:ea typeface="Source Sans Pro" panose="020B0503030403020204" pitchFamily="34" charset="0"/>
              </a:rPr>
              <a:t>Las buenas obras en Tito</a:t>
            </a:r>
          </a:p>
          <a:p>
            <a:endParaRPr lang="es-MX" sz="3200" b="1" dirty="0">
              <a:latin typeface="Source Sans Pro" panose="020B0503030403020204" pitchFamily="34" charset="0"/>
              <a:ea typeface="Source Sans Pro" panose="020B0503030403020204" pitchFamily="34" charset="0"/>
            </a:endParaRPr>
          </a:p>
          <a:p>
            <a:endParaRPr lang="es-MX" sz="3200" b="1" dirty="0">
              <a:latin typeface="Source Sans Pro" panose="020B0503030403020204" pitchFamily="34" charset="0"/>
              <a:ea typeface="Source Sans Pro" panose="020B0503030403020204" pitchFamily="34" charset="0"/>
            </a:endParaRPr>
          </a:p>
          <a:p>
            <a:endParaRPr lang="es-MX" dirty="0"/>
          </a:p>
          <a:p>
            <a:endParaRPr lang="en-US" dirty="0"/>
          </a:p>
        </p:txBody>
      </p:sp>
      <p:graphicFrame>
        <p:nvGraphicFramePr>
          <p:cNvPr id="3" name="Table 2">
            <a:extLst>
              <a:ext uri="{FF2B5EF4-FFF2-40B4-BE49-F238E27FC236}">
                <a16:creationId xmlns:a16="http://schemas.microsoft.com/office/drawing/2014/main" id="{FA6767CB-BF29-3B8C-85B2-547E23DC4917}"/>
              </a:ext>
            </a:extLst>
          </p:cNvPr>
          <p:cNvGraphicFramePr>
            <a:graphicFrameLocks noGrp="1"/>
          </p:cNvGraphicFramePr>
          <p:nvPr>
            <p:extLst>
              <p:ext uri="{D42A27DB-BD31-4B8C-83A1-F6EECF244321}">
                <p14:modId xmlns:p14="http://schemas.microsoft.com/office/powerpoint/2010/main" val="4044020589"/>
              </p:ext>
            </p:extLst>
          </p:nvPr>
        </p:nvGraphicFramePr>
        <p:xfrm>
          <a:off x="434930" y="1058778"/>
          <a:ext cx="10962986" cy="5899282"/>
        </p:xfrm>
        <a:graphic>
          <a:graphicData uri="http://schemas.openxmlformats.org/drawingml/2006/table">
            <a:tbl>
              <a:tblPr/>
              <a:tblGrid>
                <a:gridCol w="495512">
                  <a:extLst>
                    <a:ext uri="{9D8B030D-6E8A-4147-A177-3AD203B41FA5}">
                      <a16:colId xmlns:a16="http://schemas.microsoft.com/office/drawing/2014/main" val="3813165773"/>
                    </a:ext>
                  </a:extLst>
                </a:gridCol>
                <a:gridCol w="10467474">
                  <a:extLst>
                    <a:ext uri="{9D8B030D-6E8A-4147-A177-3AD203B41FA5}">
                      <a16:colId xmlns:a16="http://schemas.microsoft.com/office/drawing/2014/main" val="4089046683"/>
                    </a:ext>
                  </a:extLst>
                </a:gridCol>
              </a:tblGrid>
              <a:tr h="596973">
                <a:tc>
                  <a:txBody>
                    <a:bodyPr/>
                    <a:lstStyle/>
                    <a:p>
                      <a:pPr fontAlgn="t"/>
                      <a:r>
                        <a:rPr lang="en-US" sz="1300">
                          <a:effectLst/>
                          <a:latin typeface="Arial" panose="020B0604020202020204" pitchFamily="34" charset="0"/>
                        </a:rPr>
                        <a:t>1.8</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tc>
                  <a:txBody>
                    <a:bodyPr/>
                    <a:lstStyle/>
                    <a:p>
                      <a:pPr fontAlgn="t"/>
                      <a:r>
                        <a:rPr lang="es-ES" sz="1600">
                          <a:effectLst/>
                          <a:latin typeface="Arial" panose="020B0604020202020204" pitchFamily="34" charset="0"/>
                        </a:rPr>
                        <a:t>sino hospedador, </a:t>
                      </a:r>
                      <a:r>
                        <a:rPr lang="es-ES" sz="1600" b="1">
                          <a:effectLst/>
                          <a:latin typeface="Fira Sans" panose="020B0503050000020004" pitchFamily="34" charset="0"/>
                        </a:rPr>
                        <a:t>amante de lo bueno</a:t>
                      </a:r>
                      <a:r>
                        <a:rPr lang="es-ES" sz="1600">
                          <a:effectLst/>
                          <a:latin typeface="Arial" panose="020B0604020202020204" pitchFamily="34" charset="0"/>
                        </a:rPr>
                        <a:t>, sobrio, justo, santo, dueño de sí mismo</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extLst>
                  <a:ext uri="{0D108BD9-81ED-4DB2-BD59-A6C34878D82A}">
                    <a16:rowId xmlns:a16="http://schemas.microsoft.com/office/drawing/2014/main" val="1880344536"/>
                  </a:ext>
                </a:extLst>
              </a:tr>
              <a:tr h="934394">
                <a:tc>
                  <a:txBody>
                    <a:bodyPr/>
                    <a:lstStyle/>
                    <a:p>
                      <a:pPr fontAlgn="t"/>
                      <a:r>
                        <a:rPr lang="en-US" sz="1300">
                          <a:effectLst/>
                          <a:latin typeface="Arial" panose="020B0604020202020204" pitchFamily="34" charset="0"/>
                        </a:rPr>
                        <a:t>1.16</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8EDFE"/>
                    </a:solidFill>
                  </a:tcPr>
                </a:tc>
                <a:tc>
                  <a:txBody>
                    <a:bodyPr/>
                    <a:lstStyle/>
                    <a:p>
                      <a:pPr fontAlgn="t"/>
                      <a:r>
                        <a:rPr lang="es-ES" sz="1600" dirty="0">
                          <a:effectLst/>
                          <a:latin typeface="Arial" panose="020B0604020202020204" pitchFamily="34" charset="0"/>
                        </a:rPr>
                        <a:t>Profesan conocer a Dios, pero con los hechos lo niegan, siendo abominables y rebeldes, </a:t>
                      </a:r>
                      <a:r>
                        <a:rPr lang="es-ES" sz="1600" b="1" dirty="0">
                          <a:effectLst/>
                          <a:latin typeface="Fira Sans" panose="020B0503050000020004" pitchFamily="34" charset="0"/>
                        </a:rPr>
                        <a:t>reprobados en cuanto a toda buena obra.</a:t>
                      </a:r>
                      <a:endParaRPr lang="es-ES" sz="1600" dirty="0">
                        <a:effectLst/>
                        <a:latin typeface="Arial" panose="020B0604020202020204" pitchFamily="34" charset="0"/>
                      </a:endParaRP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8EDFE"/>
                    </a:solidFill>
                  </a:tcPr>
                </a:tc>
                <a:extLst>
                  <a:ext uri="{0D108BD9-81ED-4DB2-BD59-A6C34878D82A}">
                    <a16:rowId xmlns:a16="http://schemas.microsoft.com/office/drawing/2014/main" val="3410372231"/>
                  </a:ext>
                </a:extLst>
              </a:tr>
              <a:tr h="596973">
                <a:tc>
                  <a:txBody>
                    <a:bodyPr/>
                    <a:lstStyle/>
                    <a:p>
                      <a:pPr fontAlgn="t"/>
                      <a:r>
                        <a:rPr lang="en-US" sz="1300">
                          <a:effectLst/>
                          <a:latin typeface="Arial" panose="020B0604020202020204" pitchFamily="34" charset="0"/>
                        </a:rPr>
                        <a:t>2.7</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tc>
                  <a:txBody>
                    <a:bodyPr/>
                    <a:lstStyle/>
                    <a:p>
                      <a:pPr fontAlgn="t"/>
                      <a:r>
                        <a:rPr lang="es-ES" sz="1600" b="1">
                          <a:effectLst/>
                          <a:latin typeface="Fira Sans" panose="020B0503050000020004" pitchFamily="34" charset="0"/>
                        </a:rPr>
                        <a:t>presentándote tú en todo como ejemplo de buenas obras</a:t>
                      </a:r>
                      <a:r>
                        <a:rPr lang="es-ES" sz="1600">
                          <a:effectLst/>
                          <a:latin typeface="Arial" panose="020B0604020202020204" pitchFamily="34" charset="0"/>
                        </a:rPr>
                        <a:t>; en la enseñanza mostrando integridad, seriedad</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extLst>
                  <a:ext uri="{0D108BD9-81ED-4DB2-BD59-A6C34878D82A}">
                    <a16:rowId xmlns:a16="http://schemas.microsoft.com/office/drawing/2014/main" val="344315284"/>
                  </a:ext>
                </a:extLst>
              </a:tr>
              <a:tr h="934394">
                <a:tc>
                  <a:txBody>
                    <a:bodyPr/>
                    <a:lstStyle/>
                    <a:p>
                      <a:pPr fontAlgn="t"/>
                      <a:r>
                        <a:rPr lang="en-US" sz="1300" dirty="0">
                          <a:effectLst/>
                          <a:latin typeface="Arial" panose="020B0604020202020204" pitchFamily="34" charset="0"/>
                        </a:rPr>
                        <a:t>2.14</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8EDFE"/>
                    </a:solidFill>
                  </a:tcPr>
                </a:tc>
                <a:tc>
                  <a:txBody>
                    <a:bodyPr/>
                    <a:lstStyle/>
                    <a:p>
                      <a:pPr fontAlgn="t"/>
                      <a:r>
                        <a:rPr lang="es-ES" sz="1600" dirty="0">
                          <a:effectLst/>
                          <a:latin typeface="Arial" panose="020B0604020202020204" pitchFamily="34" charset="0"/>
                        </a:rPr>
                        <a:t>quien se dio a sí mismo por nosotros para redimirnos de toda iniquidad y purificar para sí un pueblo propio, </a:t>
                      </a:r>
                      <a:r>
                        <a:rPr lang="es-ES" sz="1600" b="1" dirty="0">
                          <a:effectLst/>
                          <a:latin typeface="Fira Sans" panose="020B0503050000020004" pitchFamily="34" charset="0"/>
                        </a:rPr>
                        <a:t>celoso de buenas obras</a:t>
                      </a:r>
                      <a:r>
                        <a:rPr lang="es-ES" sz="1600" dirty="0">
                          <a:effectLst/>
                          <a:latin typeface="Arial" panose="020B0604020202020204" pitchFamily="34" charset="0"/>
                        </a:rPr>
                        <a:t>.</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8EDFE"/>
                    </a:solidFill>
                  </a:tcPr>
                </a:tc>
                <a:extLst>
                  <a:ext uri="{0D108BD9-81ED-4DB2-BD59-A6C34878D82A}">
                    <a16:rowId xmlns:a16="http://schemas.microsoft.com/office/drawing/2014/main" val="3296154026"/>
                  </a:ext>
                </a:extLst>
              </a:tr>
              <a:tr h="621994">
                <a:tc>
                  <a:txBody>
                    <a:bodyPr/>
                    <a:lstStyle/>
                    <a:p>
                      <a:pPr fontAlgn="t"/>
                      <a:r>
                        <a:rPr lang="en-US" sz="1300">
                          <a:effectLst/>
                          <a:latin typeface="Arial" panose="020B0604020202020204" pitchFamily="34" charset="0"/>
                        </a:rPr>
                        <a:t>3.1</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tc>
                  <a:txBody>
                    <a:bodyPr/>
                    <a:lstStyle/>
                    <a:p>
                      <a:pPr fontAlgn="t"/>
                      <a:r>
                        <a:rPr lang="es-ES" sz="1600" dirty="0">
                          <a:effectLst/>
                          <a:latin typeface="Arial" panose="020B0604020202020204" pitchFamily="34" charset="0"/>
                        </a:rPr>
                        <a:t>Recuérdales que se sujeten a los gobernantes y autoridades, que obedezcan, </a:t>
                      </a:r>
                      <a:r>
                        <a:rPr lang="es-ES" sz="1600" b="1" dirty="0">
                          <a:effectLst/>
                          <a:latin typeface="Fira Sans" panose="020B0503050000020004" pitchFamily="34" charset="0"/>
                        </a:rPr>
                        <a:t>que estén dispuestos a toda buena obra</a:t>
                      </a:r>
                      <a:r>
                        <a:rPr lang="es-ES" sz="1600" dirty="0">
                          <a:effectLst/>
                          <a:latin typeface="Arial" panose="020B0604020202020204" pitchFamily="34" charset="0"/>
                        </a:rPr>
                        <a:t>.</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extLst>
                  <a:ext uri="{0D108BD9-81ED-4DB2-BD59-A6C34878D82A}">
                    <a16:rowId xmlns:a16="http://schemas.microsoft.com/office/drawing/2014/main" val="3004878878"/>
                  </a:ext>
                </a:extLst>
              </a:tr>
              <a:tr h="621994">
                <a:tc>
                  <a:txBody>
                    <a:bodyPr/>
                    <a:lstStyle/>
                    <a:p>
                      <a:pPr fontAlgn="t"/>
                      <a:r>
                        <a:rPr lang="es-MX" sz="1300" dirty="0">
                          <a:effectLst/>
                          <a:latin typeface="Arial" panose="020B0604020202020204" pitchFamily="34" charset="0"/>
                        </a:rPr>
                        <a:t>3.5</a:t>
                      </a:r>
                      <a:endParaRPr lang="en-US" sz="1300" dirty="0">
                        <a:effectLst/>
                        <a:latin typeface="Arial" panose="020B0604020202020204" pitchFamily="34" charset="0"/>
                      </a:endParaRP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tc>
                  <a:txBody>
                    <a:bodyPr/>
                    <a:lstStyle/>
                    <a:p>
                      <a:pPr fontAlgn="t"/>
                      <a:r>
                        <a:rPr lang="es-ES" sz="1600" dirty="0">
                          <a:latin typeface="Arial" panose="020B0604020202020204" pitchFamily="34" charset="0"/>
                          <a:cs typeface="Arial" panose="020B0604020202020204" pitchFamily="34" charset="0"/>
                        </a:rPr>
                        <a:t>él nos salvó, no por </a:t>
                      </a:r>
                      <a:r>
                        <a:rPr lang="es-ES" sz="1800" b="1" dirty="0">
                          <a:latin typeface="Source Sans Pro" panose="020B0503030403020204" pitchFamily="34" charset="0"/>
                          <a:ea typeface="Source Sans Pro" panose="020B0503030403020204" pitchFamily="34" charset="0"/>
                          <a:cs typeface="Arial" panose="020B0604020202020204" pitchFamily="34" charset="0"/>
                        </a:rPr>
                        <a:t>nuestras propias obras de justicia</a:t>
                      </a:r>
                      <a:r>
                        <a:rPr lang="es-ES" sz="1600" dirty="0">
                          <a:latin typeface="Arial" panose="020B0604020202020204" pitchFamily="34" charset="0"/>
                          <a:cs typeface="Arial" panose="020B0604020202020204" pitchFamily="34" charset="0"/>
                        </a:rPr>
                        <a:t>…</a:t>
                      </a:r>
                      <a:endParaRPr lang="es-ES" sz="1400" dirty="0">
                        <a:effectLst/>
                        <a:latin typeface="Arial" panose="020B0604020202020204" pitchFamily="34" charset="0"/>
                        <a:cs typeface="Arial" panose="020B0604020202020204" pitchFamily="34" charset="0"/>
                      </a:endParaRP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extLst>
                  <a:ext uri="{0D108BD9-81ED-4DB2-BD59-A6C34878D82A}">
                    <a16:rowId xmlns:a16="http://schemas.microsoft.com/office/drawing/2014/main" val="592077678"/>
                  </a:ext>
                </a:extLst>
              </a:tr>
              <a:tr h="934394">
                <a:tc>
                  <a:txBody>
                    <a:bodyPr/>
                    <a:lstStyle/>
                    <a:p>
                      <a:pPr fontAlgn="t"/>
                      <a:r>
                        <a:rPr lang="en-US" sz="1300">
                          <a:effectLst/>
                          <a:latin typeface="Arial" panose="020B0604020202020204" pitchFamily="34" charset="0"/>
                        </a:rPr>
                        <a:t>3.8</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8EDFE"/>
                    </a:solidFill>
                  </a:tcPr>
                </a:tc>
                <a:tc>
                  <a:txBody>
                    <a:bodyPr/>
                    <a:lstStyle/>
                    <a:p>
                      <a:pPr fontAlgn="t"/>
                      <a:r>
                        <a:rPr lang="es-ES" sz="1600" dirty="0">
                          <a:effectLst/>
                          <a:latin typeface="Arial" panose="020B0604020202020204" pitchFamily="34" charset="0"/>
                        </a:rPr>
                        <a:t>Palabra fiel es esta, y en estas cosas quiero que insistas con firmeza, para que los que creen en Dios </a:t>
                      </a:r>
                      <a:r>
                        <a:rPr lang="es-ES" sz="1600" b="1" dirty="0">
                          <a:effectLst/>
                          <a:latin typeface="Fira Sans" panose="020B0503050000020004" pitchFamily="34" charset="0"/>
                        </a:rPr>
                        <a:t>procuren ocuparse en buenas obras</a:t>
                      </a:r>
                      <a:r>
                        <a:rPr lang="es-ES" sz="1600" dirty="0">
                          <a:effectLst/>
                          <a:latin typeface="Arial" panose="020B0604020202020204" pitchFamily="34" charset="0"/>
                        </a:rPr>
                        <a:t>. Estas cosas son buenas y útiles a los hombres.</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E8EDFE"/>
                    </a:solidFill>
                  </a:tcPr>
                </a:tc>
                <a:extLst>
                  <a:ext uri="{0D108BD9-81ED-4DB2-BD59-A6C34878D82A}">
                    <a16:rowId xmlns:a16="http://schemas.microsoft.com/office/drawing/2014/main" val="3604607568"/>
                  </a:ext>
                </a:extLst>
              </a:tr>
              <a:tr h="621994">
                <a:tc>
                  <a:txBody>
                    <a:bodyPr/>
                    <a:lstStyle/>
                    <a:p>
                      <a:pPr fontAlgn="t"/>
                      <a:r>
                        <a:rPr lang="en-US" sz="1300">
                          <a:effectLst/>
                          <a:latin typeface="Arial" panose="020B0604020202020204" pitchFamily="34" charset="0"/>
                        </a:rPr>
                        <a:t>3.14</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tc>
                  <a:txBody>
                    <a:bodyPr/>
                    <a:lstStyle/>
                    <a:p>
                      <a:pPr fontAlgn="t"/>
                      <a:r>
                        <a:rPr lang="es-ES" sz="1600" dirty="0">
                          <a:effectLst/>
                          <a:latin typeface="Arial" panose="020B0604020202020204" pitchFamily="34" charset="0"/>
                        </a:rPr>
                        <a:t>Y aprendan también los nuestros a </a:t>
                      </a:r>
                      <a:r>
                        <a:rPr lang="es-ES" sz="1600" b="1" dirty="0">
                          <a:effectLst/>
                          <a:latin typeface="Fira Sans" panose="020B0503050000020004" pitchFamily="34" charset="0"/>
                        </a:rPr>
                        <a:t>ocuparse en buenas obras</a:t>
                      </a:r>
                      <a:r>
                        <a:rPr lang="es-ES" sz="1600" dirty="0">
                          <a:effectLst/>
                          <a:latin typeface="Arial" panose="020B0604020202020204" pitchFamily="34" charset="0"/>
                        </a:rPr>
                        <a:t> para los casos de necesidad, para que no sean sin fruto.</a:t>
                      </a:r>
                    </a:p>
                  </a:txBody>
                  <a:tcPr marL="76200" marR="76200" marT="76200" marB="76200">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DDE4FE"/>
                    </a:solidFill>
                  </a:tcPr>
                </a:tc>
                <a:extLst>
                  <a:ext uri="{0D108BD9-81ED-4DB2-BD59-A6C34878D82A}">
                    <a16:rowId xmlns:a16="http://schemas.microsoft.com/office/drawing/2014/main" val="240600080"/>
                  </a:ext>
                </a:extLst>
              </a:tr>
            </a:tbl>
          </a:graphicData>
        </a:graphic>
      </p:graphicFrame>
    </p:spTree>
    <p:extLst>
      <p:ext uri="{BB962C8B-B14F-4D97-AF65-F5344CB8AC3E}">
        <p14:creationId xmlns:p14="http://schemas.microsoft.com/office/powerpoint/2010/main" val="1939244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1413498" y="2308741"/>
            <a:ext cx="10778502" cy="646331"/>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La relación entre </a:t>
            </a:r>
            <a:r>
              <a:rPr lang="es-MX" sz="3600" b="1" dirty="0">
                <a:solidFill>
                  <a:srgbClr val="3C08CE"/>
                </a:solidFill>
                <a:latin typeface="Source Sans Pro" panose="020B0503030403020204" pitchFamily="34" charset="0"/>
                <a:ea typeface="Source Sans Pro" panose="020B0503030403020204" pitchFamily="34" charset="0"/>
              </a:rPr>
              <a:t>la fe </a:t>
            </a:r>
            <a:r>
              <a:rPr lang="es-MX" sz="3600" b="1" dirty="0">
                <a:latin typeface="Source Sans Pro" panose="020B0503030403020204" pitchFamily="34" charset="0"/>
                <a:ea typeface="Source Sans Pro" panose="020B0503030403020204" pitchFamily="34" charset="0"/>
              </a:rPr>
              <a:t>y </a:t>
            </a:r>
            <a:r>
              <a:rPr lang="es-MX" sz="3600" b="1" dirty="0">
                <a:solidFill>
                  <a:srgbClr val="C00000"/>
                </a:solidFill>
                <a:latin typeface="Source Sans Pro" panose="020B0503030403020204" pitchFamily="34" charset="0"/>
                <a:ea typeface="Source Sans Pro" panose="020B0503030403020204" pitchFamily="34" charset="0"/>
              </a:rPr>
              <a:t>las buenas obras</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0333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ghurt Batido Grie-Go! Red Mix Yoplait 125 g">
            <a:extLst>
              <a:ext uri="{FF2B5EF4-FFF2-40B4-BE49-F238E27FC236}">
                <a16:creationId xmlns:a16="http://schemas.microsoft.com/office/drawing/2014/main" id="{4FE742B9-569A-97EF-5F92-05DE08F21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321" y="161976"/>
            <a:ext cx="8554605" cy="618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9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8332" y="556754"/>
            <a:ext cx="11276468" cy="6309420"/>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(1/13)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Lo bueno y lo malo:</a:t>
            </a:r>
          </a:p>
          <a:p>
            <a:r>
              <a:rPr lang="es-ES" sz="3200" b="1" dirty="0" err="1">
                <a:solidFill>
                  <a:srgbClr val="3C08CE"/>
                </a:solidFill>
                <a:latin typeface="Source Sans Pro" panose="020B0503030403020204" pitchFamily="34" charset="0"/>
                <a:ea typeface="Source Sans Pro" panose="020B0503030403020204" pitchFamily="34" charset="0"/>
              </a:rPr>
              <a:t>ἀγ</a:t>
            </a:r>
            <a:r>
              <a:rPr lang="es-ES" sz="3200" b="1" dirty="0">
                <a:solidFill>
                  <a:srgbClr val="3C08CE"/>
                </a:solidFill>
                <a:latin typeface="Source Sans Pro" panose="020B0503030403020204" pitchFamily="34" charset="0"/>
                <a:ea typeface="Source Sans Pro" panose="020B0503030403020204" pitchFamily="34" charset="0"/>
              </a:rPr>
              <a:t>αθάς, ἀγαθὸν</a:t>
            </a:r>
            <a:r>
              <a:rPr lang="es-ES" sz="3200" dirty="0">
                <a:solidFill>
                  <a:srgbClr val="3C08CE"/>
                </a:solidFill>
                <a:latin typeface="Source Sans Pro" panose="020B0503030403020204" pitchFamily="34" charset="0"/>
                <a:ea typeface="Source Sans Pro" panose="020B0503030403020204" pitchFamily="34" charset="0"/>
              </a:rPr>
              <a:t> </a:t>
            </a:r>
            <a:r>
              <a:rPr lang="es-ES" sz="3200" dirty="0">
                <a:latin typeface="Source Sans Pro" panose="020B0503030403020204" pitchFamily="34" charset="0"/>
                <a:ea typeface="Source Sans Pro" panose="020B0503030403020204" pitchFamily="34" charset="0"/>
              </a:rPr>
              <a:t>/ bondadosas, lo bueno / buenas, buena / 2.5, 3.1</a:t>
            </a:r>
          </a:p>
          <a:p>
            <a:r>
              <a:rPr lang="el-GR" sz="3200" b="1" dirty="0">
                <a:solidFill>
                  <a:srgbClr val="3C08CE"/>
                </a:solidFill>
                <a:latin typeface="Source Sans Pro" panose="020B0503030403020204" pitchFamily="34" charset="0"/>
                <a:ea typeface="Source Sans Pro" panose="020B0503030403020204" pitchFamily="34" charset="0"/>
              </a:rPr>
              <a:t>καλῶν</a:t>
            </a:r>
            <a:r>
              <a:rPr lang="el-GR"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buenas</a:t>
            </a:r>
            <a:r>
              <a:rPr lang="en-US" sz="3200" dirty="0">
                <a:latin typeface="Source Sans Pro" panose="020B0503030403020204" pitchFamily="34" charset="0"/>
                <a:ea typeface="Source Sans Pro" panose="020B0503030403020204" pitchFamily="34" charset="0"/>
              </a:rPr>
              <a:t> [</a:t>
            </a:r>
            <a:r>
              <a:rPr lang="en-US" sz="3200" dirty="0" err="1">
                <a:latin typeface="Source Sans Pro" panose="020B0503030403020204" pitchFamily="34" charset="0"/>
                <a:ea typeface="Source Sans Pro" panose="020B0503030403020204" pitchFamily="34" charset="0"/>
              </a:rPr>
              <a:t>obras</a:t>
            </a:r>
            <a:r>
              <a:rPr lang="en-US" sz="3200" dirty="0">
                <a:latin typeface="Source Sans Pro" panose="020B0503030403020204" pitchFamily="34" charset="0"/>
                <a:ea typeface="Source Sans Pro" panose="020B0503030403020204" pitchFamily="34" charset="0"/>
              </a:rPr>
              <a:t>], </a:t>
            </a:r>
            <a:r>
              <a:rPr lang="en-US" sz="3200" dirty="0" err="1">
                <a:latin typeface="Source Sans Pro" panose="020B0503030403020204" pitchFamily="34" charset="0"/>
                <a:ea typeface="Source Sans Pro" panose="020B0503030403020204" pitchFamily="34" charset="0"/>
              </a:rPr>
              <a:t>excelente</a:t>
            </a:r>
            <a:r>
              <a:rPr lang="en-US"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buenas</a:t>
            </a:r>
            <a:r>
              <a:rPr lang="en-US" sz="3200" dirty="0">
                <a:latin typeface="Source Sans Pro" panose="020B0503030403020204" pitchFamily="34" charset="0"/>
                <a:ea typeface="Source Sans Pro" panose="020B0503030403020204" pitchFamily="34" charset="0"/>
              </a:rPr>
              <a:t> [</a:t>
            </a:r>
            <a:r>
              <a:rPr lang="en-US" sz="3200" dirty="0" err="1">
                <a:latin typeface="Source Sans Pro" panose="020B0503030403020204" pitchFamily="34" charset="0"/>
                <a:ea typeface="Source Sans Pro" panose="020B0503030403020204" pitchFamily="34" charset="0"/>
              </a:rPr>
              <a:t>obras</a:t>
            </a:r>
            <a:r>
              <a:rPr lang="en-US" sz="3200" dirty="0">
                <a:latin typeface="Source Sans Pro" panose="020B0503030403020204" pitchFamily="34" charset="0"/>
                <a:ea typeface="Source Sans Pro" panose="020B0503030403020204" pitchFamily="34" charset="0"/>
              </a:rPr>
              <a:t>] / 2.7, 3.8 (2), 3.14 (= bueno, </a:t>
            </a:r>
            <a:r>
              <a:rPr lang="en-US" sz="3200" dirty="0" err="1">
                <a:latin typeface="Source Sans Pro" panose="020B0503030403020204" pitchFamily="34" charset="0"/>
                <a:ea typeface="Source Sans Pro" panose="020B0503030403020204" pitchFamily="34" charset="0"/>
              </a:rPr>
              <a:t>atractivo</a:t>
            </a:r>
            <a:r>
              <a:rPr lang="en-US" sz="3200" dirty="0">
                <a:latin typeface="Source Sans Pro" panose="020B0503030403020204" pitchFamily="34" charset="0"/>
                <a:ea typeface="Source Sans Pro" panose="020B0503030403020204" pitchFamily="34" charset="0"/>
              </a:rPr>
              <a:t>, bello)</a:t>
            </a:r>
          </a:p>
          <a:p>
            <a:r>
              <a:rPr lang="es-ES" sz="3200" b="1" dirty="0" err="1">
                <a:solidFill>
                  <a:srgbClr val="3C08CE"/>
                </a:solidFill>
                <a:latin typeface="Source Sans Pro" panose="020B0503030403020204" pitchFamily="34" charset="0"/>
                <a:ea typeface="Source Sans Pro" panose="020B0503030403020204" pitchFamily="34" charset="0"/>
              </a:rPr>
              <a:t>φιλάγ</a:t>
            </a:r>
            <a:r>
              <a:rPr lang="es-ES" sz="3200" b="1" dirty="0">
                <a:solidFill>
                  <a:srgbClr val="3C08CE"/>
                </a:solidFill>
                <a:latin typeface="Source Sans Pro" panose="020B0503030403020204" pitchFamily="34" charset="0"/>
                <a:ea typeface="Source Sans Pro" panose="020B0503030403020204" pitchFamily="34" charset="0"/>
              </a:rPr>
              <a:t>αθον</a:t>
            </a:r>
            <a:r>
              <a:rPr lang="es-ES" sz="3200" dirty="0">
                <a:latin typeface="Source Sans Pro" panose="020B0503030403020204" pitchFamily="34" charset="0"/>
                <a:ea typeface="Source Sans Pro" panose="020B0503030403020204" pitchFamily="34" charset="0"/>
              </a:rPr>
              <a:t> / amigo del bien / amante de lo bueno / 1.8</a:t>
            </a:r>
          </a:p>
          <a:p>
            <a:endParaRPr lang="es-ES" sz="3200" b="1" dirty="0">
              <a:latin typeface="Source Sans Pro" panose="020B0503030403020204" pitchFamily="34" charset="0"/>
              <a:ea typeface="Source Sans Pro" panose="020B0503030403020204" pitchFamily="34" charset="0"/>
            </a:endParaRPr>
          </a:p>
          <a:p>
            <a:r>
              <a:rPr lang="el-GR" sz="3200" b="1" dirty="0">
                <a:solidFill>
                  <a:srgbClr val="3C08CE"/>
                </a:solidFill>
                <a:latin typeface="Source Sans Pro" panose="020B0503030403020204" pitchFamily="34" charset="0"/>
                <a:ea typeface="Source Sans Pro" panose="020B0503030403020204" pitchFamily="34" charset="0"/>
              </a:rPr>
              <a:t>κακίᾳ</a:t>
            </a:r>
            <a:r>
              <a:rPr lang="el-GR"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malicia</a:t>
            </a:r>
            <a:r>
              <a:rPr lang="en-US"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malicia</a:t>
            </a:r>
            <a:r>
              <a:rPr lang="en-US" sz="3200" dirty="0">
                <a:latin typeface="Source Sans Pro" panose="020B0503030403020204" pitchFamily="34" charset="0"/>
                <a:ea typeface="Source Sans Pro" panose="020B0503030403020204" pitchFamily="34" charset="0"/>
              </a:rPr>
              <a:t> / 3.3</a:t>
            </a:r>
            <a:endParaRPr lang="es-MX" sz="3200" b="1" dirty="0">
              <a:latin typeface="Source Sans Pro" panose="020B0503030403020204" pitchFamily="34" charset="0"/>
              <a:ea typeface="Source Sans Pro" panose="020B0503030403020204" pitchFamily="34" charset="0"/>
            </a:endParaRPr>
          </a:p>
          <a:p>
            <a:endParaRPr lang="es-MX" sz="3600" b="1" dirty="0">
              <a:latin typeface="Source Sans Pro" panose="020B0503030403020204" pitchFamily="34" charset="0"/>
              <a:ea typeface="Source Sans Pro" panose="020B0503030403020204" pitchFamily="34" charset="0"/>
            </a:endParaRPr>
          </a:p>
          <a:p>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65651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6186309"/>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(2/13)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 aprobación y la desaprobación social:</a:t>
            </a:r>
          </a:p>
          <a:p>
            <a:r>
              <a:rPr lang="el-GR" sz="3600" b="1" dirty="0">
                <a:solidFill>
                  <a:srgbClr val="3C08CE"/>
                </a:solidFill>
                <a:latin typeface="Source Sans Pro" panose="020B0503030403020204" pitchFamily="34" charset="0"/>
                <a:ea typeface="Source Sans Pro" panose="020B0503030403020204" pitchFamily="34" charset="0"/>
              </a:rPr>
              <a:t>ἀκατάγνωστον</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intachable</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irreprochable</a:t>
            </a:r>
            <a:r>
              <a:rPr lang="en-US" sz="3600" dirty="0">
                <a:latin typeface="Source Sans Pro" panose="020B0503030403020204" pitchFamily="34" charset="0"/>
                <a:ea typeface="Source Sans Pro" panose="020B0503030403020204" pitchFamily="34" charset="0"/>
              </a:rPr>
              <a:t> / 2.8</a:t>
            </a:r>
          </a:p>
          <a:p>
            <a:r>
              <a:rPr lang="el-GR" sz="3600" b="1" dirty="0">
                <a:solidFill>
                  <a:srgbClr val="3C08CE"/>
                </a:solidFill>
                <a:latin typeface="Source Sans Pro" panose="020B0503030403020204" pitchFamily="34" charset="0"/>
                <a:ea typeface="Source Sans Pro" panose="020B0503030403020204" pitchFamily="34" charset="0"/>
              </a:rPr>
              <a:t>ἀνέγκλητος</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intachable</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irreprensible</a:t>
            </a:r>
            <a:r>
              <a:rPr lang="en-US" sz="3600" dirty="0">
                <a:latin typeface="Source Sans Pro" panose="020B0503030403020204" pitchFamily="34" charset="0"/>
                <a:ea typeface="Source Sans Pro" panose="020B0503030403020204" pitchFamily="34" charset="0"/>
              </a:rPr>
              <a:t> / 1.6, 1.7</a:t>
            </a:r>
          </a:p>
          <a:p>
            <a:r>
              <a:rPr lang="es-ES" sz="3600" b="1" dirty="0" err="1">
                <a:solidFill>
                  <a:srgbClr val="3C08CE"/>
                </a:solidFill>
                <a:latin typeface="Source Sans Pro" panose="020B0503030403020204" pitchFamily="34" charset="0"/>
                <a:ea typeface="Source Sans Pro" panose="020B0503030403020204" pitchFamily="34" charset="0"/>
              </a:rPr>
              <a:t>σεμνότητ</a:t>
            </a:r>
            <a:r>
              <a:rPr lang="es-ES" sz="3600" b="1" dirty="0">
                <a:solidFill>
                  <a:srgbClr val="3C08CE"/>
                </a:solidFill>
                <a:latin typeface="Source Sans Pro" panose="020B0503030403020204" pitchFamily="34" charset="0"/>
                <a:ea typeface="Source Sans Pro" panose="020B0503030403020204" pitchFamily="34" charset="0"/>
              </a:rPr>
              <a:t>α , σεμνούς</a:t>
            </a:r>
            <a:r>
              <a:rPr lang="es-ES" sz="3600" dirty="0">
                <a:solidFill>
                  <a:srgbClr val="3C08CE"/>
                </a:solidFill>
                <a:latin typeface="Source Sans Pro" panose="020B0503030403020204" pitchFamily="34" charset="0"/>
                <a:ea typeface="Source Sans Pro" panose="020B0503030403020204" pitchFamily="34" charset="0"/>
              </a:rPr>
              <a:t> </a:t>
            </a:r>
            <a:r>
              <a:rPr lang="es-ES" sz="3600" dirty="0">
                <a:latin typeface="Source Sans Pro" panose="020B0503030403020204" pitchFamily="34" charset="0"/>
                <a:ea typeface="Source Sans Pro" panose="020B0503030403020204" pitchFamily="34" charset="0"/>
              </a:rPr>
              <a:t>/ respetables, seriedad / serios, seriedad / 2.2, 2.7</a:t>
            </a:r>
            <a:endParaRPr lang="en-US" sz="3600" dirty="0">
              <a:latin typeface="Source Sans Pro" panose="020B0503030403020204" pitchFamily="34" charset="0"/>
              <a:ea typeface="Source Sans Pro" panose="020B0503030403020204" pitchFamily="34" charset="0"/>
            </a:endParaRPr>
          </a:p>
          <a:p>
            <a:endParaRPr lang="es-MX" sz="3600" b="1" dirty="0">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βδελυκτοὶ</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abominables</a:t>
            </a:r>
            <a:r>
              <a:rPr lang="en-US" sz="3600" dirty="0">
                <a:latin typeface="Source Sans Pro" panose="020B0503030403020204" pitchFamily="34" charset="0"/>
                <a:ea typeface="Source Sans Pro" panose="020B0503030403020204" pitchFamily="34" charset="0"/>
              </a:rPr>
              <a:t> / 1.16</a:t>
            </a:r>
            <a:endParaRPr lang="es-MX" sz="3600" b="1" dirty="0">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στυγητοί</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detestables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aborrecibles</a:t>
            </a:r>
            <a:r>
              <a:rPr lang="en-US" sz="3600" dirty="0">
                <a:latin typeface="Source Sans Pro" panose="020B0503030403020204" pitchFamily="34" charset="0"/>
                <a:ea typeface="Source Sans Pro" panose="020B0503030403020204" pitchFamily="34" charset="0"/>
              </a:rPr>
              <a:t> / </a:t>
            </a:r>
          </a:p>
          <a:p>
            <a:r>
              <a:rPr lang="pt-BR" sz="3600" b="1" dirty="0">
                <a:solidFill>
                  <a:srgbClr val="3C08CE"/>
                </a:solidFill>
                <a:latin typeface="Source Sans Pro" panose="020B0503030403020204" pitchFamily="34" charset="0"/>
                <a:ea typeface="Source Sans Pro" panose="020B0503030403020204" pitchFamily="34" charset="0"/>
              </a:rPr>
              <a:t>κακὰ θηρία</a:t>
            </a:r>
            <a:r>
              <a:rPr lang="pt-BR" sz="3600" dirty="0">
                <a:solidFill>
                  <a:srgbClr val="3C08CE"/>
                </a:solidFill>
                <a:latin typeface="Source Sans Pro" panose="020B0503030403020204" pitchFamily="34" charset="0"/>
                <a:ea typeface="Source Sans Pro" panose="020B0503030403020204" pitchFamily="34" charset="0"/>
              </a:rPr>
              <a:t> </a:t>
            </a:r>
            <a:r>
              <a:rPr lang="pt-BR" sz="3600" dirty="0">
                <a:latin typeface="Source Sans Pro" panose="020B0503030403020204" pitchFamily="34" charset="0"/>
                <a:ea typeface="Source Sans Pro" panose="020B0503030403020204" pitchFamily="34" charset="0"/>
              </a:rPr>
              <a:t>/ malas bestias / malas bestias / 1.12</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31093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6186309"/>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(3/13)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 relación a la ley y la autoridad (1/2):</a:t>
            </a:r>
          </a:p>
          <a:p>
            <a:endParaRPr lang="es-MX" sz="3600" b="1" dirty="0">
              <a:solidFill>
                <a:srgbClr val="C00000"/>
              </a:solidFill>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ἀνομίας</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maldad</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iniquidad</a:t>
            </a:r>
            <a:r>
              <a:rPr lang="en-US" sz="3600" dirty="0">
                <a:latin typeface="Source Sans Pro" panose="020B0503030403020204" pitchFamily="34" charset="0"/>
                <a:ea typeface="Source Sans Pro" panose="020B0503030403020204" pitchFamily="34" charset="0"/>
              </a:rPr>
              <a:t> / 2.14</a:t>
            </a:r>
            <a:endParaRPr lang="es-MX" sz="3600" b="1" dirty="0">
              <a:solidFill>
                <a:srgbClr val="C00000"/>
              </a:solidFill>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ἀνυπότακτα, ἀνυπότακτοι</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desobediencia</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rebeldes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rebeldia</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contumaces</a:t>
            </a:r>
            <a:r>
              <a:rPr lang="en-US" sz="3600" dirty="0">
                <a:latin typeface="Source Sans Pro" panose="020B0503030403020204" pitchFamily="34" charset="0"/>
                <a:ea typeface="Source Sans Pro" panose="020B0503030403020204" pitchFamily="34" charset="0"/>
              </a:rPr>
              <a:t> / 1.6, 1.10</a:t>
            </a:r>
          </a:p>
          <a:p>
            <a:r>
              <a:rPr lang="el-GR" sz="3600" b="1" dirty="0">
                <a:solidFill>
                  <a:srgbClr val="3C08CE"/>
                </a:solidFill>
                <a:latin typeface="Source Sans Pro" panose="020B0503030403020204" pitchFamily="34" charset="0"/>
                <a:ea typeface="Source Sans Pro" panose="020B0503030403020204" pitchFamily="34" charset="0"/>
              </a:rPr>
              <a:t>ἀπειθεῖς</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desobedientes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rebeldes</a:t>
            </a:r>
            <a:r>
              <a:rPr lang="en-US" sz="3600" dirty="0">
                <a:latin typeface="Source Sans Pro" panose="020B0503030403020204" pitchFamily="34" charset="0"/>
                <a:ea typeface="Source Sans Pro" panose="020B0503030403020204" pitchFamily="34" charset="0"/>
              </a:rPr>
              <a:t> / 1.16, 3.3</a:t>
            </a:r>
          </a:p>
          <a:p>
            <a:r>
              <a:rPr lang="es-ES" sz="3600" b="1" dirty="0">
                <a:solidFill>
                  <a:srgbClr val="3C08CE"/>
                </a:solidFill>
              </a:rPr>
              <a:t>α</a:t>
            </a:r>
            <a:r>
              <a:rPr lang="es-ES" sz="3600" b="1" dirty="0" err="1">
                <a:solidFill>
                  <a:srgbClr val="3C08CE"/>
                </a:solidFill>
              </a:rPr>
              <a:t>ὐτοκ</a:t>
            </a:r>
            <a:r>
              <a:rPr lang="es-ES" sz="3600" b="1" dirty="0">
                <a:solidFill>
                  <a:srgbClr val="3C08CE"/>
                </a:solidFill>
              </a:rPr>
              <a:t>ατάκριτος</a:t>
            </a:r>
            <a:r>
              <a:rPr lang="es-ES" sz="3600" dirty="0"/>
              <a:t> / se condena a sí mismo / está condenado por su propio juicio / 3.11</a:t>
            </a:r>
            <a:endParaRPr lang="en-US" sz="3600" dirty="0">
              <a:latin typeface="Source Sans Pro" panose="020B0503030403020204" pitchFamily="34" charset="0"/>
              <a:ea typeface="Source Sans Pro" panose="020B0503030403020204" pitchFamily="34" charset="0"/>
            </a:endParaRPr>
          </a:p>
          <a:p>
            <a:endParaRPr lang="es-MX" sz="36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2458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1140300" y="834887"/>
            <a:ext cx="10237304" cy="4832092"/>
          </a:xfrm>
          <a:prstGeom prst="rect">
            <a:avLst/>
          </a:prstGeom>
          <a:noFill/>
        </p:spPr>
        <p:txBody>
          <a:bodyPr wrap="square" rtlCol="0">
            <a:spAutoFit/>
          </a:bodyPr>
          <a:lstStyle/>
          <a:p>
            <a:r>
              <a:rPr lang="en-US" sz="4400" b="1" i="1" dirty="0">
                <a:solidFill>
                  <a:srgbClr val="3C08CE"/>
                </a:solidFill>
                <a:latin typeface="Source Sans Pro" panose="020B0503030403020204" pitchFamily="34" charset="0"/>
                <a:ea typeface="Source Sans Pro" panose="020B0503030403020204" pitchFamily="34" charset="0"/>
              </a:rPr>
              <a:t>La </a:t>
            </a:r>
            <a:r>
              <a:rPr lang="en-US" sz="4400" b="1" i="1" dirty="0" err="1">
                <a:solidFill>
                  <a:srgbClr val="3C08CE"/>
                </a:solidFill>
                <a:latin typeface="Source Sans Pro" panose="020B0503030403020204" pitchFamily="34" charset="0"/>
                <a:ea typeface="Source Sans Pro" panose="020B0503030403020204" pitchFamily="34" charset="0"/>
              </a:rPr>
              <a:t>situaci</a:t>
            </a:r>
            <a:r>
              <a:rPr lang="es-MX" sz="4400" b="1" i="1" dirty="0" err="1">
                <a:solidFill>
                  <a:srgbClr val="3C08CE"/>
                </a:solidFill>
                <a:latin typeface="Source Sans Pro" panose="020B0503030403020204" pitchFamily="34" charset="0"/>
                <a:ea typeface="Source Sans Pro" panose="020B0503030403020204" pitchFamily="34" charset="0"/>
              </a:rPr>
              <a:t>ón</a:t>
            </a:r>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Las respuestas</a:t>
            </a: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El mensaje</a:t>
            </a:r>
            <a:endParaRPr lang="en-US" sz="4400" b="1" i="1" dirty="0">
              <a:solidFill>
                <a:srgbClr val="3C08CE"/>
              </a:solidFill>
              <a:latin typeface="Source Sans Pro" panose="020B0503030403020204" pitchFamily="34" charset="0"/>
              <a:ea typeface="Source Sans Pro" panose="020B0503030403020204" pitchFamily="34" charset="0"/>
            </a:endParaRPr>
          </a:p>
        </p:txBody>
      </p:sp>
      <p:sp>
        <p:nvSpPr>
          <p:cNvPr id="3" name="Arrow: Left 2">
            <a:extLst>
              <a:ext uri="{FF2B5EF4-FFF2-40B4-BE49-F238E27FC236}">
                <a16:creationId xmlns:a16="http://schemas.microsoft.com/office/drawing/2014/main" id="{1D059D9F-2A2C-6A71-341F-BCD5F147282F}"/>
              </a:ext>
            </a:extLst>
          </p:cNvPr>
          <p:cNvSpPr/>
          <p:nvPr/>
        </p:nvSpPr>
        <p:spPr>
          <a:xfrm rot="2921729">
            <a:off x="6106745" y="4173676"/>
            <a:ext cx="1976890" cy="489352"/>
          </a:xfrm>
          <a:prstGeom prst="leftArrow">
            <a:avLst/>
          </a:prstGeom>
          <a:solidFill>
            <a:srgbClr val="3C08CE"/>
          </a:solidFill>
          <a:ln>
            <a:solidFill>
              <a:srgbClr val="3C08CE"/>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E30B3098-1A82-1029-86B9-17CC27E1BB3F}"/>
              </a:ext>
            </a:extLst>
          </p:cNvPr>
          <p:cNvSpPr/>
          <p:nvPr/>
        </p:nvSpPr>
        <p:spPr>
          <a:xfrm rot="2921729">
            <a:off x="2283493" y="2255852"/>
            <a:ext cx="1976890" cy="489352"/>
          </a:xfrm>
          <a:prstGeom prst="leftArrow">
            <a:avLst/>
          </a:prstGeom>
          <a:solidFill>
            <a:srgbClr val="3C08CE"/>
          </a:solidFill>
          <a:ln>
            <a:solidFill>
              <a:srgbClr val="3C08CE"/>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6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6740307"/>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(4/13)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 relación a la ley y la autoridad (2/2):</a:t>
            </a:r>
          </a:p>
          <a:p>
            <a:r>
              <a:rPr lang="el-GR" sz="3600" b="1" dirty="0">
                <a:solidFill>
                  <a:srgbClr val="3C08CE"/>
                </a:solidFill>
                <a:latin typeface="Source Sans Pro" panose="020B0503030403020204" pitchFamily="34" charset="0"/>
                <a:ea typeface="Source Sans Pro" panose="020B0503030403020204" pitchFamily="34" charset="0"/>
              </a:rPr>
              <a:t>δίκαιον, δικαιοσύνῃ</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justo</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justicia</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justo</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justamente</a:t>
            </a:r>
            <a:r>
              <a:rPr lang="en-US" sz="3600" dirty="0">
                <a:latin typeface="Source Sans Pro" panose="020B0503030403020204" pitchFamily="34" charset="0"/>
                <a:ea typeface="Source Sans Pro" panose="020B0503030403020204" pitchFamily="34" charset="0"/>
              </a:rPr>
              <a:t> / 1.8, 2.12, 3.5</a:t>
            </a:r>
          </a:p>
          <a:p>
            <a:r>
              <a:rPr lang="el-GR" sz="3600" b="1" dirty="0">
                <a:solidFill>
                  <a:srgbClr val="3C08CE"/>
                </a:solidFill>
                <a:latin typeface="Source Sans Pro" panose="020B0503030403020204" pitchFamily="34" charset="0"/>
                <a:ea typeface="Source Sans Pro" panose="020B0503030403020204" pitchFamily="34" charset="0"/>
              </a:rPr>
              <a:t>πειθαρχεῖν</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sumisos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obedezcan</a:t>
            </a:r>
            <a:r>
              <a:rPr lang="en-US" sz="3600" dirty="0">
                <a:latin typeface="Source Sans Pro" panose="020B0503030403020204" pitchFamily="34" charset="0"/>
                <a:ea typeface="Source Sans Pro" panose="020B0503030403020204" pitchFamily="34" charset="0"/>
              </a:rPr>
              <a:t> / 3.1</a:t>
            </a:r>
          </a:p>
          <a:p>
            <a:r>
              <a:rPr lang="el-GR" sz="3600" b="1" dirty="0">
                <a:solidFill>
                  <a:srgbClr val="3C08CE"/>
                </a:solidFill>
                <a:latin typeface="Source Sans Pro" panose="020B0503030403020204" pitchFamily="34" charset="0"/>
                <a:ea typeface="Source Sans Pro" panose="020B0503030403020204" pitchFamily="34" charset="0"/>
              </a:rPr>
              <a:t>πραΰτητα</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humildad</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mansedumbre</a:t>
            </a:r>
            <a:r>
              <a:rPr lang="en-US" sz="3600" dirty="0">
                <a:latin typeface="Source Sans Pro" panose="020B0503030403020204" pitchFamily="34" charset="0"/>
                <a:ea typeface="Source Sans Pro" panose="020B0503030403020204" pitchFamily="34" charset="0"/>
              </a:rPr>
              <a:t> / 3.2</a:t>
            </a:r>
          </a:p>
          <a:p>
            <a:r>
              <a:rPr lang="el-GR" sz="3600" b="1" dirty="0">
                <a:solidFill>
                  <a:srgbClr val="3C08CE"/>
                </a:solidFill>
                <a:latin typeface="Source Sans Pro" panose="020B0503030403020204" pitchFamily="34" charset="0"/>
                <a:ea typeface="Source Sans Pro" panose="020B0503030403020204" pitchFamily="34" charset="0"/>
              </a:rPr>
              <a:t>ὑποτάσσεσθαι, ὑποτασσομένας</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someterse</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sumisas</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obedientes</a:t>
            </a:r>
            <a:r>
              <a:rPr lang="en-US" sz="3600" dirty="0">
                <a:latin typeface="Source Sans Pro" panose="020B0503030403020204" pitchFamily="34" charset="0"/>
                <a:ea typeface="Source Sans Pro" panose="020B0503030403020204" pitchFamily="34" charset="0"/>
              </a:rPr>
              <a:t> / que se </a:t>
            </a:r>
            <a:r>
              <a:rPr lang="en-US" sz="3600" dirty="0" err="1">
                <a:latin typeface="Source Sans Pro" panose="020B0503030403020204" pitchFamily="34" charset="0"/>
                <a:ea typeface="Source Sans Pro" panose="020B0503030403020204" pitchFamily="34" charset="0"/>
              </a:rPr>
              <a:t>sujeten</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sujetas</a:t>
            </a:r>
            <a:r>
              <a:rPr lang="en-US" sz="3600" dirty="0">
                <a:latin typeface="Source Sans Pro" panose="020B0503030403020204" pitchFamily="34" charset="0"/>
                <a:ea typeface="Source Sans Pro" panose="020B0503030403020204" pitchFamily="34" charset="0"/>
              </a:rPr>
              <a:t> / 2.5, 2.9, 3.1</a:t>
            </a:r>
          </a:p>
          <a:p>
            <a:endParaRPr lang="es-MX" sz="3600" b="1" dirty="0">
              <a:solidFill>
                <a:srgbClr val="C00000"/>
              </a:solidFill>
              <a:latin typeface="Source Sans Pro" panose="020B0503030403020204" pitchFamily="34" charset="0"/>
              <a:ea typeface="Source Sans Pro" panose="020B0503030403020204" pitchFamily="34" charset="0"/>
            </a:endParaRPr>
          </a:p>
          <a:p>
            <a:endParaRPr lang="en-US" sz="3600" dirty="0"/>
          </a:p>
          <a:p>
            <a:endParaRPr lang="es-MX" sz="36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49297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5078313"/>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(5/13)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El dominio propio y la falta de (1/2):</a:t>
            </a:r>
          </a:p>
          <a:p>
            <a:r>
              <a:rPr lang="el-GR" sz="3600" b="1" dirty="0">
                <a:solidFill>
                  <a:srgbClr val="3C08CE"/>
                </a:solidFill>
                <a:latin typeface="Source Sans Pro" panose="020B0503030403020204" pitchFamily="34" charset="0"/>
                <a:ea typeface="Source Sans Pro" panose="020B0503030403020204" pitchFamily="34" charset="0"/>
              </a:rPr>
              <a:t>ἀσωτίας</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libertinaje</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disolución</a:t>
            </a:r>
            <a:r>
              <a:rPr lang="en-US" sz="3600" dirty="0">
                <a:latin typeface="Source Sans Pro" panose="020B0503030403020204" pitchFamily="34" charset="0"/>
                <a:ea typeface="Source Sans Pro" panose="020B0503030403020204" pitchFamily="34" charset="0"/>
              </a:rPr>
              <a:t> / 1.6</a:t>
            </a:r>
          </a:p>
          <a:p>
            <a:r>
              <a:rPr lang="es-ES" sz="3600" b="1" dirty="0" err="1">
                <a:solidFill>
                  <a:srgbClr val="3C08CE"/>
                </a:solidFill>
                <a:latin typeface="Source Sans Pro" panose="020B0503030403020204" pitchFamily="34" charset="0"/>
                <a:ea typeface="Source Sans Pro" panose="020B0503030403020204" pitchFamily="34" charset="0"/>
              </a:rPr>
              <a:t>δεδουλωμέν</a:t>
            </a:r>
            <a:r>
              <a:rPr lang="es-ES" sz="3600" b="1" dirty="0">
                <a:solidFill>
                  <a:srgbClr val="3C08CE"/>
                </a:solidFill>
                <a:latin typeface="Source Sans Pro" panose="020B0503030403020204" pitchFamily="34" charset="0"/>
                <a:ea typeface="Source Sans Pro" panose="020B0503030403020204" pitchFamily="34" charset="0"/>
              </a:rPr>
              <a:t>ας</a:t>
            </a:r>
            <a:r>
              <a:rPr lang="es-ES" sz="3600" dirty="0">
                <a:latin typeface="Source Sans Pro" panose="020B0503030403020204" pitchFamily="34" charset="0"/>
                <a:ea typeface="Source Sans Pro" panose="020B0503030403020204" pitchFamily="34" charset="0"/>
              </a:rPr>
              <a:t> / adictas / esclavas del vino / 2.</a:t>
            </a:r>
            <a:endParaRPr lang="es-MX" sz="3600" b="1" dirty="0">
              <a:solidFill>
                <a:srgbClr val="C00000"/>
              </a:solidFill>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ἐξέστραπται</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perverso</a:t>
            </a:r>
            <a:r>
              <a:rPr lang="en-US" sz="3600" dirty="0">
                <a:latin typeface="Source Sans Pro" panose="020B0503030403020204" pitchFamily="34" charset="0"/>
                <a:ea typeface="Source Sans Pro" panose="020B0503030403020204" pitchFamily="34" charset="0"/>
              </a:rPr>
              <a:t> / se ha </a:t>
            </a:r>
            <a:r>
              <a:rPr lang="en-US" sz="3600" dirty="0" err="1">
                <a:latin typeface="Source Sans Pro" panose="020B0503030403020204" pitchFamily="34" charset="0"/>
                <a:ea typeface="Source Sans Pro" panose="020B0503030403020204" pitchFamily="34" charset="0"/>
              </a:rPr>
              <a:t>pervertido</a:t>
            </a:r>
            <a:r>
              <a:rPr lang="en-US" sz="3600" dirty="0">
                <a:latin typeface="Source Sans Pro" panose="020B0503030403020204" pitchFamily="34" charset="0"/>
                <a:ea typeface="Source Sans Pro" panose="020B0503030403020204" pitchFamily="34" charset="0"/>
              </a:rPr>
              <a:t> / 3.11</a:t>
            </a:r>
          </a:p>
          <a:p>
            <a:r>
              <a:rPr lang="el-GR" sz="3600" b="1" dirty="0">
                <a:solidFill>
                  <a:srgbClr val="3C08CE"/>
                </a:solidFill>
                <a:latin typeface="Source Sans Pro" panose="020B0503030403020204" pitchFamily="34" charset="0"/>
                <a:ea typeface="Source Sans Pro" panose="020B0503030403020204" pitchFamily="34" charset="0"/>
              </a:rPr>
              <a:t>πάροινον</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borracho</a:t>
            </a:r>
            <a:r>
              <a:rPr lang="en-US" sz="3600" dirty="0">
                <a:latin typeface="Source Sans Pro" panose="020B0503030403020204" pitchFamily="34" charset="0"/>
                <a:ea typeface="Source Sans Pro" panose="020B0503030403020204" pitchFamily="34" charset="0"/>
              </a:rPr>
              <a:t> / dado al vino / 1.7</a:t>
            </a:r>
          </a:p>
          <a:p>
            <a:r>
              <a:rPr lang="el-GR" sz="3600" b="1" dirty="0">
                <a:solidFill>
                  <a:srgbClr val="3C08CE"/>
                </a:solidFill>
                <a:latin typeface="Source Sans Pro" panose="020B0503030403020204" pitchFamily="34" charset="0"/>
                <a:ea typeface="Source Sans Pro" panose="020B0503030403020204" pitchFamily="34" charset="0"/>
              </a:rPr>
              <a:t>πλανώμενοι</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descarriados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extraviados</a:t>
            </a:r>
            <a:r>
              <a:rPr lang="en-US" sz="3600" dirty="0">
                <a:latin typeface="Source Sans Pro" panose="020B0503030403020204" pitchFamily="34" charset="0"/>
                <a:ea typeface="Source Sans Pro" panose="020B0503030403020204" pitchFamily="34" charset="0"/>
              </a:rPr>
              <a:t> / 3.3</a:t>
            </a:r>
          </a:p>
          <a:p>
            <a:endParaRPr lang="es-MX" sz="36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5299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6740307"/>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(6/13)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El dominio propio y la falta de (2/2):</a:t>
            </a:r>
          </a:p>
          <a:p>
            <a:r>
              <a:rPr lang="el-GR" sz="3600" b="1" dirty="0">
                <a:solidFill>
                  <a:srgbClr val="3C08CE"/>
                </a:solidFill>
                <a:latin typeface="Source Sans Pro" panose="020B0503030403020204" pitchFamily="34" charset="0"/>
                <a:ea typeface="Source Sans Pro" panose="020B0503030403020204" pitchFamily="34" charset="0"/>
              </a:rPr>
              <a:t>ἀφθορίαν</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integridad</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integridad</a:t>
            </a:r>
            <a:r>
              <a:rPr lang="en-US" sz="3600" dirty="0">
                <a:latin typeface="Source Sans Pro" panose="020B0503030403020204" pitchFamily="34" charset="0"/>
                <a:ea typeface="Source Sans Pro" panose="020B0503030403020204" pitchFamily="34" charset="0"/>
              </a:rPr>
              <a:t> / 2.7</a:t>
            </a:r>
          </a:p>
          <a:p>
            <a:r>
              <a:rPr lang="es-ES" sz="3600" b="1" dirty="0" err="1">
                <a:solidFill>
                  <a:srgbClr val="3C08CE"/>
                </a:solidFill>
                <a:latin typeface="Source Sans Pro" panose="020B0503030403020204" pitchFamily="34" charset="0"/>
                <a:ea typeface="Source Sans Pro" panose="020B0503030403020204" pitchFamily="34" charset="0"/>
              </a:rPr>
              <a:t>ἐγκρ</a:t>
            </a:r>
            <a:r>
              <a:rPr lang="es-ES" sz="3600" b="1" dirty="0">
                <a:solidFill>
                  <a:srgbClr val="3C08CE"/>
                </a:solidFill>
                <a:latin typeface="Source Sans Pro" panose="020B0503030403020204" pitchFamily="34" charset="0"/>
                <a:ea typeface="Source Sans Pro" panose="020B0503030403020204" pitchFamily="34" charset="0"/>
              </a:rPr>
              <a:t>ατῆ</a:t>
            </a:r>
            <a:r>
              <a:rPr lang="es-ES" sz="3600" dirty="0">
                <a:latin typeface="Source Sans Pro" panose="020B0503030403020204" pitchFamily="34" charset="0"/>
                <a:ea typeface="Source Sans Pro" panose="020B0503030403020204" pitchFamily="34" charset="0"/>
              </a:rPr>
              <a:t> / disciplinado / dueño de sí mismo / 1.8</a:t>
            </a:r>
            <a:endParaRPr lang="en-US" sz="3600" dirty="0">
              <a:latin typeface="Source Sans Pro" panose="020B0503030403020204" pitchFamily="34" charset="0"/>
              <a:ea typeface="Source Sans Pro" panose="020B0503030403020204" pitchFamily="34" charset="0"/>
            </a:endParaRPr>
          </a:p>
          <a:p>
            <a:r>
              <a:rPr lang="el-GR" sz="3600" b="1" dirty="0">
                <a:solidFill>
                  <a:srgbClr val="3C08CE"/>
                </a:solidFill>
                <a:latin typeface="Source Sans Pro" panose="020B0503030403020204" pitchFamily="34" charset="0"/>
                <a:ea typeface="Source Sans Pro" panose="020B0503030403020204" pitchFamily="34" charset="0"/>
              </a:rPr>
              <a:t>σώφρονα, σωφρονεῖν, σωφρόνως</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sensato</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dominio</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propio</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sobrio</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prudente</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sobriamente</a:t>
            </a:r>
            <a:r>
              <a:rPr lang="en-US" sz="3600" dirty="0">
                <a:latin typeface="Source Sans Pro" panose="020B0503030403020204" pitchFamily="34" charset="0"/>
                <a:ea typeface="Source Sans Pro" panose="020B0503030403020204" pitchFamily="34" charset="0"/>
              </a:rPr>
              <a:t> / 1.8, 2.2, 2.5, 2.6, 2.12</a:t>
            </a:r>
          </a:p>
          <a:p>
            <a:r>
              <a:rPr lang="el-GR" sz="3600" b="1" dirty="0">
                <a:solidFill>
                  <a:srgbClr val="3C08CE"/>
                </a:solidFill>
                <a:latin typeface="Source Sans Pro" panose="020B0503030403020204" pitchFamily="34" charset="0"/>
                <a:ea typeface="Source Sans Pro" panose="020B0503030403020204" pitchFamily="34" charset="0"/>
              </a:rPr>
              <a:t>ὑγιαίνωσιν, ὑγιαινούσῃ, ὑγιαίνοντας, ὑγιῆ</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sanos</a:t>
            </a:r>
            <a:r>
              <a:rPr lang="en-US"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íntegros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sanos</a:t>
            </a:r>
            <a:r>
              <a:rPr lang="en-US" sz="3600" dirty="0">
                <a:latin typeface="Source Sans Pro" panose="020B0503030403020204" pitchFamily="34" charset="0"/>
                <a:ea typeface="Source Sans Pro" panose="020B0503030403020204" pitchFamily="34" charset="0"/>
              </a:rPr>
              <a:t> / 1.13, 2.1, 2.2, 2.8</a:t>
            </a:r>
          </a:p>
          <a:p>
            <a:r>
              <a:rPr lang="el-GR" sz="3600" b="1" dirty="0">
                <a:solidFill>
                  <a:srgbClr val="3C08CE"/>
                </a:solidFill>
                <a:latin typeface="Source Sans Pro" panose="020B0503030403020204" pitchFamily="34" charset="0"/>
                <a:ea typeface="Source Sans Pro" panose="020B0503030403020204" pitchFamily="34" charset="0"/>
              </a:rPr>
              <a:t>ὑπομονῇ</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constancia</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paciencia</a:t>
            </a:r>
            <a:r>
              <a:rPr lang="en-US" sz="3600" dirty="0">
                <a:latin typeface="Source Sans Pro" panose="020B0503030403020204" pitchFamily="34" charset="0"/>
                <a:ea typeface="Source Sans Pro" panose="020B0503030403020204" pitchFamily="34" charset="0"/>
              </a:rPr>
              <a:t> / 2.2</a:t>
            </a:r>
          </a:p>
          <a:p>
            <a:endParaRPr lang="es-MX" sz="36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4131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3416320"/>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(7/13)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 buena disposición de hacer algo:</a:t>
            </a:r>
          </a:p>
          <a:p>
            <a:r>
              <a:rPr lang="es-ES" sz="3600" b="1" dirty="0" err="1">
                <a:solidFill>
                  <a:srgbClr val="3C08CE"/>
                </a:solidFill>
                <a:latin typeface="Source Sans Pro" panose="020B0503030403020204" pitchFamily="34" charset="0"/>
                <a:ea typeface="Source Sans Pro" panose="020B0503030403020204" pitchFamily="34" charset="0"/>
              </a:rPr>
              <a:t>ἑτοίμους</a:t>
            </a:r>
            <a:r>
              <a:rPr lang="es-ES" sz="3600" dirty="0">
                <a:latin typeface="Source Sans Pro" panose="020B0503030403020204" pitchFamily="34" charset="0"/>
                <a:ea typeface="Source Sans Pro" panose="020B0503030403020204" pitchFamily="34" charset="0"/>
              </a:rPr>
              <a:t> / dispuestos / dispuestos / 3.1</a:t>
            </a:r>
          </a:p>
          <a:p>
            <a:r>
              <a:rPr lang="es-ES" sz="3600" b="1" dirty="0" err="1">
                <a:solidFill>
                  <a:srgbClr val="3C08CE"/>
                </a:solidFill>
                <a:latin typeface="Source Sans Pro" panose="020B0503030403020204" pitchFamily="34" charset="0"/>
                <a:ea typeface="Source Sans Pro" panose="020B0503030403020204" pitchFamily="34" charset="0"/>
              </a:rPr>
              <a:t>ζηλωτὴν</a:t>
            </a:r>
            <a:r>
              <a:rPr lang="es-ES" sz="3600" dirty="0">
                <a:latin typeface="Source Sans Pro" panose="020B0503030403020204" pitchFamily="34" charset="0"/>
                <a:ea typeface="Source Sans Pro" panose="020B0503030403020204" pitchFamily="34" charset="0"/>
              </a:rPr>
              <a:t> / celoso / dedicado / 2.14</a:t>
            </a:r>
          </a:p>
          <a:p>
            <a:r>
              <a:rPr lang="es-ES" sz="3600" b="1" dirty="0" err="1">
                <a:solidFill>
                  <a:srgbClr val="3C08CE"/>
                </a:solidFill>
                <a:latin typeface="Source Sans Pro" panose="020B0503030403020204" pitchFamily="34" charset="0"/>
                <a:ea typeface="Source Sans Pro" panose="020B0503030403020204" pitchFamily="34" charset="0"/>
              </a:rPr>
              <a:t>φροντίζωσιν</a:t>
            </a:r>
            <a:r>
              <a:rPr lang="es-ES" sz="3600" dirty="0">
                <a:latin typeface="Source Sans Pro" panose="020B0503030403020204" pitchFamily="34" charset="0"/>
                <a:ea typeface="Source Sans Pro" panose="020B0503030403020204" pitchFamily="34" charset="0"/>
              </a:rPr>
              <a:t> / se empeñen / procuren ocuparse / 3.8</a:t>
            </a:r>
          </a:p>
        </p:txBody>
      </p:sp>
    </p:spTree>
    <p:extLst>
      <p:ext uri="{BB962C8B-B14F-4D97-AF65-F5344CB8AC3E}">
        <p14:creationId xmlns:p14="http://schemas.microsoft.com/office/powerpoint/2010/main" val="2862511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5078313"/>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(8/13)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Las relaciones interpersonales (1/2):</a:t>
            </a:r>
          </a:p>
          <a:p>
            <a:r>
              <a:rPr lang="el-GR" sz="3600" b="1" dirty="0">
                <a:solidFill>
                  <a:srgbClr val="3C08CE"/>
                </a:solidFill>
                <a:latin typeface="Source Sans Pro" panose="020B0503030403020204" pitchFamily="34" charset="0"/>
                <a:ea typeface="Source Sans Pro" panose="020B0503030403020204" pitchFamily="34" charset="0"/>
              </a:rPr>
              <a:t>αἱρετικὸν</a:t>
            </a:r>
            <a:r>
              <a:rPr lang="el-GR" sz="3600" dirty="0">
                <a:latin typeface="Source Sans Pro" panose="020B0503030403020204" pitchFamily="34" charset="0"/>
                <a:ea typeface="Source Sans Pro" panose="020B0503030403020204" pitchFamily="34" charset="0"/>
              </a:rPr>
              <a:t> / </a:t>
            </a:r>
            <a:r>
              <a:rPr lang="en-US" sz="3600" dirty="0">
                <a:latin typeface="Source Sans Pro" panose="020B0503030403020204" pitchFamily="34" charset="0"/>
                <a:ea typeface="Source Sans Pro" panose="020B0503030403020204" pitchFamily="34" charset="0"/>
              </a:rPr>
              <a:t>cause </a:t>
            </a:r>
            <a:r>
              <a:rPr lang="en-US" sz="3600" dirty="0" err="1">
                <a:latin typeface="Source Sans Pro" panose="020B0503030403020204" pitchFamily="34" charset="0"/>
                <a:ea typeface="Source Sans Pro" panose="020B0503030403020204" pitchFamily="34" charset="0"/>
              </a:rPr>
              <a:t>divisiones</a:t>
            </a:r>
            <a:r>
              <a:rPr lang="en-US" sz="3600" dirty="0">
                <a:latin typeface="Source Sans Pro" panose="020B0503030403020204" pitchFamily="34" charset="0"/>
                <a:ea typeface="Source Sans Pro" panose="020B0503030403020204" pitchFamily="34" charset="0"/>
              </a:rPr>
              <a:t> / cause </a:t>
            </a:r>
            <a:r>
              <a:rPr lang="en-US" sz="3600" dirty="0" err="1">
                <a:latin typeface="Source Sans Pro" panose="020B0503030403020204" pitchFamily="34" charset="0"/>
                <a:ea typeface="Source Sans Pro" panose="020B0503030403020204" pitchFamily="34" charset="0"/>
              </a:rPr>
              <a:t>divisiones</a:t>
            </a:r>
            <a:r>
              <a:rPr lang="en-US" sz="3600" dirty="0">
                <a:latin typeface="Source Sans Pro" panose="020B0503030403020204" pitchFamily="34" charset="0"/>
                <a:ea typeface="Source Sans Pro" panose="020B0503030403020204" pitchFamily="34" charset="0"/>
              </a:rPr>
              <a:t> / 3.10</a:t>
            </a:r>
          </a:p>
          <a:p>
            <a:r>
              <a:rPr lang="el-GR" sz="3600" b="1" dirty="0">
                <a:solidFill>
                  <a:srgbClr val="3C08CE"/>
                </a:solidFill>
                <a:latin typeface="Source Sans Pro" panose="020B0503030403020204" pitchFamily="34" charset="0"/>
                <a:ea typeface="Source Sans Pro" panose="020B0503030403020204" pitchFamily="34" charset="0"/>
              </a:rPr>
              <a:t>αὐθάδη</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arrogante</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soberbio</a:t>
            </a:r>
            <a:r>
              <a:rPr lang="en-US" sz="3600" dirty="0">
                <a:latin typeface="Source Sans Pro" panose="020B0503030403020204" pitchFamily="34" charset="0"/>
                <a:ea typeface="Source Sans Pro" panose="020B0503030403020204" pitchFamily="34" charset="0"/>
              </a:rPr>
              <a:t> / 1.7</a:t>
            </a:r>
          </a:p>
          <a:p>
            <a:r>
              <a:rPr lang="el-GR" sz="3600" b="1" dirty="0">
                <a:solidFill>
                  <a:srgbClr val="3C08CE"/>
                </a:solidFill>
                <a:latin typeface="Source Sans Pro" panose="020B0503030403020204" pitchFamily="34" charset="0"/>
                <a:ea typeface="Source Sans Pro" panose="020B0503030403020204" pitchFamily="34" charset="0"/>
              </a:rPr>
              <a:t>διαβόλους</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calumniadoras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calumniadoras</a:t>
            </a:r>
            <a:r>
              <a:rPr lang="en-US" sz="3600" dirty="0">
                <a:latin typeface="Source Sans Pro" panose="020B0503030403020204" pitchFamily="34" charset="0"/>
                <a:ea typeface="Source Sans Pro" panose="020B0503030403020204" pitchFamily="34" charset="0"/>
              </a:rPr>
              <a:t> / 2.3</a:t>
            </a:r>
          </a:p>
          <a:p>
            <a:r>
              <a:rPr lang="el-GR" sz="3600" b="1" dirty="0">
                <a:solidFill>
                  <a:srgbClr val="3C08CE"/>
                </a:solidFill>
                <a:latin typeface="Source Sans Pro" panose="020B0503030403020204" pitchFamily="34" charset="0"/>
                <a:ea typeface="Source Sans Pro" panose="020B0503030403020204" pitchFamily="34" charset="0"/>
              </a:rPr>
              <a:t>πλήκτην</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violento</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pendenciero</a:t>
            </a:r>
            <a:r>
              <a:rPr lang="en-US" sz="3600" dirty="0">
                <a:latin typeface="Source Sans Pro" panose="020B0503030403020204" pitchFamily="34" charset="0"/>
                <a:ea typeface="Source Sans Pro" panose="020B0503030403020204" pitchFamily="34" charset="0"/>
              </a:rPr>
              <a:t> / 1.7</a:t>
            </a:r>
          </a:p>
          <a:p>
            <a:r>
              <a:rPr lang="el-GR" sz="3600" b="1" dirty="0">
                <a:solidFill>
                  <a:srgbClr val="3C08CE"/>
                </a:solidFill>
                <a:latin typeface="Source Sans Pro" panose="020B0503030403020204" pitchFamily="34" charset="0"/>
                <a:ea typeface="Source Sans Pro" panose="020B0503030403020204" pitchFamily="34" charset="0"/>
              </a:rPr>
              <a:t>φθόνῳ</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envidia</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envidia</a:t>
            </a:r>
            <a:r>
              <a:rPr lang="en-US" sz="3600" dirty="0">
                <a:latin typeface="Source Sans Pro" panose="020B0503030403020204" pitchFamily="34" charset="0"/>
                <a:ea typeface="Source Sans Pro" panose="020B0503030403020204" pitchFamily="34" charset="0"/>
              </a:rPr>
              <a:t> / 3.3</a:t>
            </a:r>
          </a:p>
          <a:p>
            <a:endParaRPr lang="es-MX" sz="36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79124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5078313"/>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(9/13)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Las relaciones interpersonales (2/2):</a:t>
            </a:r>
          </a:p>
          <a:p>
            <a:r>
              <a:rPr lang="el-GR" sz="3600" b="1" dirty="0">
                <a:solidFill>
                  <a:srgbClr val="3C08CE"/>
                </a:solidFill>
                <a:latin typeface="Source Sans Pro" panose="020B0503030403020204" pitchFamily="34" charset="0"/>
                <a:ea typeface="Source Sans Pro" panose="020B0503030403020204" pitchFamily="34" charset="0"/>
              </a:rPr>
              <a:t>ἀγάπῃ</a:t>
            </a:r>
            <a:r>
              <a:rPr lang="el-GR" sz="3600" dirty="0">
                <a:latin typeface="Source Sans Pro" panose="020B0503030403020204" pitchFamily="34" charset="0"/>
                <a:ea typeface="Source Sans Pro" panose="020B0503030403020204" pitchFamily="34" charset="0"/>
              </a:rPr>
              <a:t> / </a:t>
            </a:r>
            <a:r>
              <a:rPr lang="en-US" sz="3600" dirty="0">
                <a:latin typeface="Source Sans Pro" panose="020B0503030403020204" pitchFamily="34" charset="0"/>
                <a:ea typeface="Source Sans Pro" panose="020B0503030403020204" pitchFamily="34" charset="0"/>
              </a:rPr>
              <a:t>amor / amor / 2.2</a:t>
            </a:r>
          </a:p>
          <a:p>
            <a:r>
              <a:rPr lang="el-GR" sz="3600" b="1" dirty="0">
                <a:solidFill>
                  <a:srgbClr val="3C08CE"/>
                </a:solidFill>
                <a:latin typeface="Source Sans Pro" panose="020B0503030403020204" pitchFamily="34" charset="0"/>
                <a:ea typeface="Source Sans Pro" panose="020B0503030403020204" pitchFamily="34" charset="0"/>
              </a:rPr>
              <a:t>ἀμάχους</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respetuosos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pendencieros</a:t>
            </a:r>
            <a:r>
              <a:rPr lang="en-US" sz="3600" dirty="0">
                <a:latin typeface="Source Sans Pro" panose="020B0503030403020204" pitchFamily="34" charset="0"/>
                <a:ea typeface="Source Sans Pro" panose="020B0503030403020204" pitchFamily="34" charset="0"/>
              </a:rPr>
              <a:t> / 3.2</a:t>
            </a:r>
          </a:p>
          <a:p>
            <a:r>
              <a:rPr lang="el-GR" sz="3600" b="1" dirty="0">
                <a:solidFill>
                  <a:srgbClr val="3C08CE"/>
                </a:solidFill>
                <a:latin typeface="Source Sans Pro" panose="020B0503030403020204" pitchFamily="34" charset="0"/>
                <a:ea typeface="Source Sans Pro" panose="020B0503030403020204" pitchFamily="34" charset="0"/>
              </a:rPr>
              <a:t>ἐπιεικεῖς</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buscar</a:t>
            </a:r>
            <a:r>
              <a:rPr lang="en-US" sz="3600" dirty="0">
                <a:latin typeface="Source Sans Pro" panose="020B0503030403020204" pitchFamily="34" charset="0"/>
                <a:ea typeface="Source Sans Pro" panose="020B0503030403020204" pitchFamily="34" charset="0"/>
              </a:rPr>
              <a:t> la </a:t>
            </a:r>
            <a:r>
              <a:rPr lang="en-US" sz="3600" dirty="0" err="1">
                <a:latin typeface="Source Sans Pro" panose="020B0503030403020204" pitchFamily="34" charset="0"/>
                <a:ea typeface="Source Sans Pro" panose="020B0503030403020204" pitchFamily="34" charset="0"/>
              </a:rPr>
              <a:t>paz</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amables</a:t>
            </a:r>
            <a:r>
              <a:rPr lang="en-US" sz="3600" dirty="0">
                <a:latin typeface="Source Sans Pro" panose="020B0503030403020204" pitchFamily="34" charset="0"/>
                <a:ea typeface="Source Sans Pro" panose="020B0503030403020204" pitchFamily="34" charset="0"/>
              </a:rPr>
              <a:t> / 3.2</a:t>
            </a:r>
          </a:p>
          <a:p>
            <a:r>
              <a:rPr lang="el-GR" sz="3600" b="1" dirty="0">
                <a:solidFill>
                  <a:srgbClr val="3C08CE"/>
                </a:solidFill>
                <a:latin typeface="Source Sans Pro" panose="020B0503030403020204" pitchFamily="34" charset="0"/>
                <a:ea typeface="Source Sans Pro" panose="020B0503030403020204" pitchFamily="34" charset="0"/>
              </a:rPr>
              <a:t>φιλανθρωπία</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a:latin typeface="Source Sans Pro" panose="020B0503030403020204" pitchFamily="34" charset="0"/>
                <a:ea typeface="Source Sans Pro" panose="020B0503030403020204" pitchFamily="34" charset="0"/>
              </a:rPr>
              <a:t>amor / amor / 3.4</a:t>
            </a:r>
          </a:p>
          <a:p>
            <a:r>
              <a:rPr lang="el-GR" sz="3600" b="1" dirty="0">
                <a:solidFill>
                  <a:srgbClr val="3C08CE"/>
                </a:solidFill>
                <a:latin typeface="Source Sans Pro" panose="020B0503030403020204" pitchFamily="34" charset="0"/>
                <a:ea typeface="Source Sans Pro" panose="020B0503030403020204" pitchFamily="34" charset="0"/>
              </a:rPr>
              <a:t>φιλόξενον</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hospitalario</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hospedador</a:t>
            </a:r>
            <a:r>
              <a:rPr lang="en-US" sz="3600" dirty="0">
                <a:latin typeface="Source Sans Pro" panose="020B0503030403020204" pitchFamily="34" charset="0"/>
                <a:ea typeface="Source Sans Pro" panose="020B0503030403020204" pitchFamily="34" charset="0"/>
              </a:rPr>
              <a:t> / 1.8</a:t>
            </a:r>
          </a:p>
          <a:p>
            <a:endParaRPr lang="es-MX" sz="36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8800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5201424"/>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(10/13)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Virtudes y vicios religiosos:</a:t>
            </a:r>
          </a:p>
          <a:p>
            <a:r>
              <a:rPr lang="es-ES" sz="3200" b="1" dirty="0" err="1">
                <a:solidFill>
                  <a:srgbClr val="3C08CE"/>
                </a:solidFill>
                <a:latin typeface="Source Sans Pro" panose="020B0503030403020204" pitchFamily="34" charset="0"/>
                <a:ea typeface="Source Sans Pro" panose="020B0503030403020204" pitchFamily="34" charset="0"/>
              </a:rPr>
              <a:t>εὐσέ</a:t>
            </a:r>
            <a:r>
              <a:rPr lang="es-ES" sz="3200" b="1" dirty="0">
                <a:solidFill>
                  <a:srgbClr val="3C08CE"/>
                </a:solidFill>
                <a:latin typeface="Source Sans Pro" panose="020B0503030403020204" pitchFamily="34" charset="0"/>
                <a:ea typeface="Source Sans Pro" panose="020B0503030403020204" pitchFamily="34" charset="0"/>
              </a:rPr>
              <a:t>βειαν, εὐσεβῶς</a:t>
            </a:r>
            <a:r>
              <a:rPr lang="es-ES" sz="3200" dirty="0">
                <a:solidFill>
                  <a:srgbClr val="3C08CE"/>
                </a:solidFill>
                <a:latin typeface="Source Sans Pro" panose="020B0503030403020204" pitchFamily="34" charset="0"/>
                <a:ea typeface="Source Sans Pro" panose="020B0503030403020204" pitchFamily="34" charset="0"/>
              </a:rPr>
              <a:t> </a:t>
            </a:r>
            <a:r>
              <a:rPr lang="es-ES" sz="3200" dirty="0">
                <a:latin typeface="Source Sans Pro" panose="020B0503030403020204" pitchFamily="34" charset="0"/>
                <a:ea typeface="Source Sans Pro" panose="020B0503030403020204" pitchFamily="34" charset="0"/>
              </a:rPr>
              <a:t>/ religión, piedad / piedad, piadosamente / 1.1, 2.12</a:t>
            </a:r>
          </a:p>
          <a:p>
            <a:r>
              <a:rPr lang="el-GR" sz="3200" b="1" dirty="0">
                <a:solidFill>
                  <a:srgbClr val="3C08CE"/>
                </a:solidFill>
                <a:latin typeface="Source Sans Pro" panose="020B0503030403020204" pitchFamily="34" charset="0"/>
                <a:ea typeface="Source Sans Pro" panose="020B0503030403020204" pitchFamily="34" charset="0"/>
              </a:rPr>
              <a:t>ἱεροπρεπεῖς</a:t>
            </a:r>
            <a:r>
              <a:rPr lang="el-GR"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reverentes</a:t>
            </a:r>
            <a:r>
              <a:rPr lang="en-US"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reverentes</a:t>
            </a:r>
            <a:r>
              <a:rPr lang="en-US" sz="3200" dirty="0">
                <a:latin typeface="Source Sans Pro" panose="020B0503030403020204" pitchFamily="34" charset="0"/>
                <a:ea typeface="Source Sans Pro" panose="020B0503030403020204" pitchFamily="34" charset="0"/>
              </a:rPr>
              <a:t> / 2.3</a:t>
            </a:r>
            <a:endParaRPr lang="es-ES" sz="3200" dirty="0">
              <a:latin typeface="Source Sans Pro" panose="020B0503030403020204" pitchFamily="34" charset="0"/>
              <a:ea typeface="Source Sans Pro" panose="020B0503030403020204" pitchFamily="34" charset="0"/>
            </a:endParaRPr>
          </a:p>
          <a:p>
            <a:r>
              <a:rPr lang="el-GR" sz="3200" b="1" dirty="0">
                <a:solidFill>
                  <a:srgbClr val="3C08CE"/>
                </a:solidFill>
                <a:latin typeface="Source Sans Pro" panose="020B0503030403020204" pitchFamily="34" charset="0"/>
                <a:ea typeface="Source Sans Pro" panose="020B0503030403020204" pitchFamily="34" charset="0"/>
              </a:rPr>
              <a:t>καθαρὰ</a:t>
            </a:r>
            <a:r>
              <a:rPr lang="el-GR" sz="3200" dirty="0">
                <a:latin typeface="Source Sans Pro" panose="020B0503030403020204" pitchFamily="34" charset="0"/>
                <a:ea typeface="Source Sans Pro" panose="020B0503030403020204" pitchFamily="34" charset="0"/>
              </a:rPr>
              <a:t> / </a:t>
            </a:r>
            <a:r>
              <a:rPr lang="en-US" sz="3200" dirty="0">
                <a:latin typeface="Source Sans Pro" panose="020B0503030403020204" pitchFamily="34" charset="0"/>
                <a:ea typeface="Source Sans Pro" panose="020B0503030403020204" pitchFamily="34" charset="0"/>
              </a:rPr>
              <a:t>puros / puros / 1.15</a:t>
            </a:r>
            <a:endParaRPr lang="es-ES" sz="3200" dirty="0">
              <a:latin typeface="Source Sans Pro" panose="020B0503030403020204" pitchFamily="34" charset="0"/>
              <a:ea typeface="Source Sans Pro" panose="020B0503030403020204" pitchFamily="34" charset="0"/>
            </a:endParaRPr>
          </a:p>
          <a:p>
            <a:r>
              <a:rPr lang="el-GR" sz="3200" b="1" dirty="0">
                <a:solidFill>
                  <a:srgbClr val="3C08CE"/>
                </a:solidFill>
                <a:latin typeface="Source Sans Pro" panose="020B0503030403020204" pitchFamily="34" charset="0"/>
                <a:ea typeface="Source Sans Pro" panose="020B0503030403020204" pitchFamily="34" charset="0"/>
              </a:rPr>
              <a:t>μεμιαμμένοις</a:t>
            </a:r>
            <a:r>
              <a:rPr lang="el-GR"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corruptos</a:t>
            </a:r>
            <a:r>
              <a:rPr lang="en-US"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corrompidos</a:t>
            </a:r>
            <a:r>
              <a:rPr lang="en-US" sz="3200" dirty="0">
                <a:latin typeface="Source Sans Pro" panose="020B0503030403020204" pitchFamily="34" charset="0"/>
                <a:ea typeface="Source Sans Pro" panose="020B0503030403020204" pitchFamily="34" charset="0"/>
              </a:rPr>
              <a:t> / 1.15</a:t>
            </a:r>
            <a:endParaRPr lang="es-ES" sz="3200" dirty="0">
              <a:latin typeface="Source Sans Pro" panose="020B0503030403020204" pitchFamily="34" charset="0"/>
              <a:ea typeface="Source Sans Pro" panose="020B0503030403020204" pitchFamily="34" charset="0"/>
            </a:endParaRPr>
          </a:p>
          <a:p>
            <a:r>
              <a:rPr lang="el-GR" sz="3200" b="1" dirty="0">
                <a:solidFill>
                  <a:srgbClr val="3C08CE"/>
                </a:solidFill>
                <a:latin typeface="Source Sans Pro" panose="020B0503030403020204" pitchFamily="34" charset="0"/>
                <a:ea typeface="Source Sans Pro" panose="020B0503030403020204" pitchFamily="34" charset="0"/>
              </a:rPr>
              <a:t>ὅσιον</a:t>
            </a:r>
            <a:r>
              <a:rPr lang="el-GR" sz="3200" dirty="0">
                <a:latin typeface="Source Sans Pro" panose="020B0503030403020204" pitchFamily="34" charset="0"/>
                <a:ea typeface="Source Sans Pro" panose="020B0503030403020204" pitchFamily="34" charset="0"/>
              </a:rPr>
              <a:t> / </a:t>
            </a:r>
            <a:r>
              <a:rPr lang="en-US" sz="3200" dirty="0">
                <a:latin typeface="Source Sans Pro" panose="020B0503030403020204" pitchFamily="34" charset="0"/>
                <a:ea typeface="Source Sans Pro" panose="020B0503030403020204" pitchFamily="34" charset="0"/>
              </a:rPr>
              <a:t>santo / santo / 1.8</a:t>
            </a:r>
          </a:p>
          <a:p>
            <a:r>
              <a:rPr lang="el-GR" sz="3200" b="1" dirty="0">
                <a:solidFill>
                  <a:srgbClr val="3C08CE"/>
                </a:solidFill>
                <a:latin typeface="Source Sans Pro" panose="020B0503030403020204" pitchFamily="34" charset="0"/>
                <a:ea typeface="Source Sans Pro" panose="020B0503030403020204" pitchFamily="34" charset="0"/>
              </a:rPr>
              <a:t>ἁμαρτάνει</a:t>
            </a:r>
            <a:r>
              <a:rPr lang="el-GR"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pecador</a:t>
            </a:r>
            <a:r>
              <a:rPr lang="en-US" sz="3200" dirty="0">
                <a:latin typeface="Source Sans Pro" panose="020B0503030403020204" pitchFamily="34" charset="0"/>
                <a:ea typeface="Source Sans Pro" panose="020B0503030403020204" pitchFamily="34" charset="0"/>
              </a:rPr>
              <a:t> / </a:t>
            </a:r>
            <a:r>
              <a:rPr lang="en-US" sz="3200" dirty="0" err="1">
                <a:latin typeface="Source Sans Pro" panose="020B0503030403020204" pitchFamily="34" charset="0"/>
                <a:ea typeface="Source Sans Pro" panose="020B0503030403020204" pitchFamily="34" charset="0"/>
              </a:rPr>
              <a:t>peca</a:t>
            </a:r>
            <a:r>
              <a:rPr lang="en-US" sz="3200" dirty="0">
                <a:latin typeface="Source Sans Pro" panose="020B0503030403020204" pitchFamily="34" charset="0"/>
                <a:ea typeface="Source Sans Pro" panose="020B0503030403020204" pitchFamily="34" charset="0"/>
              </a:rPr>
              <a:t> / 3.11</a:t>
            </a:r>
            <a:endParaRPr lang="es-MX" sz="32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42455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5632311"/>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(11/13)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La verdad y la mentira:</a:t>
            </a:r>
          </a:p>
          <a:p>
            <a:r>
              <a:rPr lang="es-ES" sz="3600" b="1" dirty="0">
                <a:solidFill>
                  <a:srgbClr val="3C08CE"/>
                </a:solidFill>
                <a:latin typeface="Source Sans Pro" panose="020B0503030403020204" pitchFamily="34" charset="0"/>
                <a:ea typeface="Source Sans Pro" panose="020B0503030403020204" pitchFamily="34" charset="0"/>
              </a:rPr>
              <a:t>α</a:t>
            </a:r>
            <a:r>
              <a:rPr lang="es-ES" sz="3600" b="1" dirty="0" err="1">
                <a:solidFill>
                  <a:srgbClr val="3C08CE"/>
                </a:solidFill>
                <a:latin typeface="Source Sans Pro" panose="020B0503030403020204" pitchFamily="34" charset="0"/>
                <a:ea typeface="Source Sans Pro" panose="020B0503030403020204" pitchFamily="34" charset="0"/>
              </a:rPr>
              <a:t>ἰσχροκερδῆ</a:t>
            </a:r>
            <a:r>
              <a:rPr lang="es-ES" sz="3600" b="1" dirty="0">
                <a:solidFill>
                  <a:srgbClr val="3C08CE"/>
                </a:solidFill>
                <a:latin typeface="Source Sans Pro" panose="020B0503030403020204" pitchFamily="34" charset="0"/>
                <a:ea typeface="Source Sans Pro" panose="020B0503030403020204" pitchFamily="34" charset="0"/>
              </a:rPr>
              <a:t>, α</a:t>
            </a:r>
            <a:r>
              <a:rPr lang="es-ES" sz="3600" b="1" dirty="0" err="1">
                <a:solidFill>
                  <a:srgbClr val="3C08CE"/>
                </a:solidFill>
                <a:latin typeface="Source Sans Pro" panose="020B0503030403020204" pitchFamily="34" charset="0"/>
                <a:ea typeface="Source Sans Pro" panose="020B0503030403020204" pitchFamily="34" charset="0"/>
              </a:rPr>
              <a:t>ἰσχροῦ</a:t>
            </a:r>
            <a:r>
              <a:rPr lang="es-ES" sz="3600" dirty="0">
                <a:solidFill>
                  <a:srgbClr val="3C08CE"/>
                </a:solidFill>
                <a:latin typeface="Source Sans Pro" panose="020B0503030403020204" pitchFamily="34" charset="0"/>
                <a:ea typeface="Source Sans Pro" panose="020B0503030403020204" pitchFamily="34" charset="0"/>
              </a:rPr>
              <a:t> </a:t>
            </a:r>
            <a:r>
              <a:rPr lang="es-ES" sz="3600" dirty="0">
                <a:latin typeface="Source Sans Pro" panose="020B0503030403020204" pitchFamily="34" charset="0"/>
                <a:ea typeface="Source Sans Pro" panose="020B0503030403020204" pitchFamily="34" charset="0"/>
              </a:rPr>
              <a:t>/ no codicioso de ganancias mal habidas / no codicioso de </a:t>
            </a:r>
            <a:r>
              <a:rPr lang="es-ES" sz="3600" dirty="0" err="1">
                <a:latin typeface="Source Sans Pro" panose="020B0503030403020204" pitchFamily="34" charset="0"/>
                <a:ea typeface="Source Sans Pro" panose="020B0503030403020204" pitchFamily="34" charset="0"/>
              </a:rPr>
              <a:t>gananias</a:t>
            </a:r>
            <a:r>
              <a:rPr lang="es-ES" sz="3600" dirty="0">
                <a:latin typeface="Source Sans Pro" panose="020B0503030403020204" pitchFamily="34" charset="0"/>
                <a:ea typeface="Source Sans Pro" panose="020B0503030403020204" pitchFamily="34" charset="0"/>
              </a:rPr>
              <a:t> deshonestas / 1.7, 1.11</a:t>
            </a:r>
          </a:p>
          <a:p>
            <a:r>
              <a:rPr lang="es-ES" sz="3600" b="1" dirty="0">
                <a:solidFill>
                  <a:srgbClr val="3C08CE"/>
                </a:solidFill>
                <a:latin typeface="Source Sans Pro" panose="020B0503030403020204" pitchFamily="34" charset="0"/>
                <a:ea typeface="Source Sans Pro" panose="020B0503030403020204" pitchFamily="34" charset="0"/>
              </a:rPr>
              <a:t>ματα</a:t>
            </a:r>
            <a:r>
              <a:rPr lang="es-ES" sz="3600" b="1" dirty="0" err="1">
                <a:solidFill>
                  <a:srgbClr val="3C08CE"/>
                </a:solidFill>
                <a:latin typeface="Source Sans Pro" panose="020B0503030403020204" pitchFamily="34" charset="0"/>
                <a:ea typeface="Source Sans Pro" panose="020B0503030403020204" pitchFamily="34" charset="0"/>
              </a:rPr>
              <a:t>ιολόγοι</a:t>
            </a:r>
            <a:r>
              <a:rPr lang="es-ES" sz="3600" dirty="0">
                <a:latin typeface="Source Sans Pro" panose="020B0503030403020204" pitchFamily="34" charset="0"/>
                <a:ea typeface="Source Sans Pro" panose="020B0503030403020204" pitchFamily="34" charset="0"/>
              </a:rPr>
              <a:t> / charlatanes / habladores de vanidades / 1.10</a:t>
            </a:r>
          </a:p>
          <a:p>
            <a:r>
              <a:rPr lang="es-ES" sz="3600" b="1" dirty="0" err="1">
                <a:solidFill>
                  <a:srgbClr val="3C08CE"/>
                </a:solidFill>
                <a:latin typeface="Source Sans Pro" panose="020B0503030403020204" pitchFamily="34" charset="0"/>
                <a:ea typeface="Source Sans Pro" panose="020B0503030403020204" pitchFamily="34" charset="0"/>
              </a:rPr>
              <a:t>φρεν</a:t>
            </a:r>
            <a:r>
              <a:rPr lang="es-ES" sz="3600" b="1" dirty="0">
                <a:solidFill>
                  <a:srgbClr val="3C08CE"/>
                </a:solidFill>
                <a:latin typeface="Source Sans Pro" panose="020B0503030403020204" pitchFamily="34" charset="0"/>
                <a:ea typeface="Source Sans Pro" panose="020B0503030403020204" pitchFamily="34" charset="0"/>
              </a:rPr>
              <a:t>απάται</a:t>
            </a:r>
            <a:r>
              <a:rPr lang="es-ES" sz="3600" dirty="0">
                <a:latin typeface="Source Sans Pro" panose="020B0503030403020204" pitchFamily="34" charset="0"/>
                <a:ea typeface="Source Sans Pro" panose="020B0503030403020204" pitchFamily="34" charset="0"/>
              </a:rPr>
              <a:t> / engañadores / engañadores / 1.10</a:t>
            </a:r>
          </a:p>
          <a:p>
            <a:r>
              <a:rPr lang="es-ES" sz="3600" b="1" dirty="0" err="1">
                <a:solidFill>
                  <a:srgbClr val="3C08CE"/>
                </a:solidFill>
                <a:latin typeface="Source Sans Pro" panose="020B0503030403020204" pitchFamily="34" charset="0"/>
                <a:ea typeface="Source Sans Pro" panose="020B0503030403020204" pitchFamily="34" charset="0"/>
              </a:rPr>
              <a:t>ψεῦστ</a:t>
            </a:r>
            <a:r>
              <a:rPr lang="es-ES" sz="3600" b="1" dirty="0">
                <a:solidFill>
                  <a:srgbClr val="3C08CE"/>
                </a:solidFill>
                <a:latin typeface="Source Sans Pro" panose="020B0503030403020204" pitchFamily="34" charset="0"/>
                <a:ea typeface="Source Sans Pro" panose="020B0503030403020204" pitchFamily="34" charset="0"/>
              </a:rPr>
              <a:t>αι</a:t>
            </a:r>
            <a:r>
              <a:rPr lang="es-ES" sz="3600" dirty="0">
                <a:latin typeface="Source Sans Pro" panose="020B0503030403020204" pitchFamily="34" charset="0"/>
                <a:ea typeface="Source Sans Pro" panose="020B0503030403020204" pitchFamily="34" charset="0"/>
              </a:rPr>
              <a:t> / mentirosos / mentirosos / 1.12</a:t>
            </a:r>
          </a:p>
        </p:txBody>
      </p:sp>
    </p:spTree>
    <p:extLst>
      <p:ext uri="{BB962C8B-B14F-4D97-AF65-F5344CB8AC3E}">
        <p14:creationId xmlns:p14="http://schemas.microsoft.com/office/powerpoint/2010/main" val="1770396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3416320"/>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(12/13)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Lo sabio y lo necio:</a:t>
            </a:r>
          </a:p>
          <a:p>
            <a:r>
              <a:rPr lang="es-ES" sz="3600" b="1" dirty="0" err="1">
                <a:solidFill>
                  <a:srgbClr val="3C08CE"/>
                </a:solidFill>
                <a:latin typeface="Source Sans Pro" panose="020B0503030403020204" pitchFamily="34" charset="0"/>
                <a:ea typeface="Source Sans Pro" panose="020B0503030403020204" pitchFamily="34" charset="0"/>
              </a:rPr>
              <a:t>ἀνόητοι</a:t>
            </a:r>
            <a:r>
              <a:rPr lang="es-ES" sz="3600" dirty="0">
                <a:latin typeface="Source Sans Pro" panose="020B0503030403020204" pitchFamily="34" charset="0"/>
                <a:ea typeface="Source Sans Pro" panose="020B0503030403020204" pitchFamily="34" charset="0"/>
              </a:rPr>
              <a:t> / necios / insensatos / 3.3</a:t>
            </a:r>
          </a:p>
          <a:p>
            <a:r>
              <a:rPr lang="es-ES" sz="3600" b="1" dirty="0" err="1">
                <a:solidFill>
                  <a:srgbClr val="3C08CE"/>
                </a:solidFill>
                <a:latin typeface="Source Sans Pro" panose="020B0503030403020204" pitchFamily="34" charset="0"/>
                <a:ea typeface="Source Sans Pro" panose="020B0503030403020204" pitchFamily="34" charset="0"/>
              </a:rPr>
              <a:t>μωρὰς</a:t>
            </a:r>
            <a:r>
              <a:rPr lang="es-ES" sz="3600" dirty="0">
                <a:latin typeface="Source Sans Pro" panose="020B0503030403020204" pitchFamily="34" charset="0"/>
                <a:ea typeface="Source Sans Pro" panose="020B0503030403020204" pitchFamily="34" charset="0"/>
              </a:rPr>
              <a:t> / necias / necias / 3.9</a:t>
            </a:r>
          </a:p>
          <a:p>
            <a:r>
              <a:rPr lang="es-ES" sz="3600" b="1" dirty="0" err="1">
                <a:solidFill>
                  <a:srgbClr val="3C08CE"/>
                </a:solidFill>
                <a:latin typeface="Source Sans Pro" panose="020B0503030403020204" pitchFamily="34" charset="0"/>
                <a:ea typeface="Source Sans Pro" panose="020B0503030403020204" pitchFamily="34" charset="0"/>
              </a:rPr>
              <a:t>νηφ</a:t>
            </a:r>
            <a:r>
              <a:rPr lang="es-ES" sz="3600" b="1" dirty="0">
                <a:solidFill>
                  <a:srgbClr val="3C08CE"/>
                </a:solidFill>
                <a:latin typeface="Source Sans Pro" panose="020B0503030403020204" pitchFamily="34" charset="0"/>
                <a:ea typeface="Source Sans Pro" panose="020B0503030403020204" pitchFamily="34" charset="0"/>
              </a:rPr>
              <a:t>αλίους</a:t>
            </a:r>
            <a:r>
              <a:rPr lang="es-ES" sz="3600" dirty="0">
                <a:latin typeface="Source Sans Pro" panose="020B0503030403020204" pitchFamily="34" charset="0"/>
                <a:ea typeface="Source Sans Pro" panose="020B0503030403020204" pitchFamily="34" charset="0"/>
              </a:rPr>
              <a:t> / moderados / sobrios / 2.2</a:t>
            </a:r>
          </a:p>
        </p:txBody>
      </p:sp>
    </p:spTree>
    <p:extLst>
      <p:ext uri="{BB962C8B-B14F-4D97-AF65-F5344CB8AC3E}">
        <p14:creationId xmlns:p14="http://schemas.microsoft.com/office/powerpoint/2010/main" val="3883522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457766" y="335845"/>
            <a:ext cx="11276468" cy="3970318"/>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Palabras claves acerca de las virtudes en Tito (13/13)</a:t>
            </a:r>
          </a:p>
          <a:p>
            <a:endParaRPr lang="es-MX" sz="3600" b="1" dirty="0">
              <a:latin typeface="Source Sans Pro" panose="020B0503030403020204" pitchFamily="34" charset="0"/>
              <a:ea typeface="Source Sans Pro" panose="020B0503030403020204" pitchFamily="34" charset="0"/>
            </a:endParaRPr>
          </a:p>
          <a:p>
            <a:r>
              <a:rPr lang="es-MX" sz="3600" b="1" dirty="0">
                <a:solidFill>
                  <a:srgbClr val="C00000"/>
                </a:solidFill>
                <a:latin typeface="Source Sans Pro" panose="020B0503030403020204" pitchFamily="34" charset="0"/>
                <a:ea typeface="Source Sans Pro" panose="020B0503030403020204" pitchFamily="34" charset="0"/>
              </a:rPr>
              <a:t>Lo útil y lo inútil:</a:t>
            </a:r>
          </a:p>
          <a:p>
            <a:r>
              <a:rPr lang="el-GR" sz="3600" b="1" dirty="0">
                <a:solidFill>
                  <a:srgbClr val="3C08CE"/>
                </a:solidFill>
                <a:latin typeface="Source Sans Pro" panose="020B0503030403020204" pitchFamily="34" charset="0"/>
                <a:ea typeface="Source Sans Pro" panose="020B0503030403020204" pitchFamily="34" charset="0"/>
              </a:rPr>
              <a:t>ἀδόκιμοι</a:t>
            </a:r>
            <a:r>
              <a:rPr lang="el-GR" sz="3600" dirty="0">
                <a:solidFill>
                  <a:srgbClr val="3C08CE"/>
                </a:solidFill>
                <a:latin typeface="Source Sans Pro" panose="020B0503030403020204" pitchFamily="34" charset="0"/>
                <a:ea typeface="Source Sans Pro" panose="020B0503030403020204" pitchFamily="34" charset="0"/>
              </a:rPr>
              <a:t> </a:t>
            </a:r>
            <a:r>
              <a:rPr lang="el-GR" sz="3600" dirty="0">
                <a:latin typeface="Source Sans Pro" panose="020B0503030403020204" pitchFamily="34" charset="0"/>
                <a:ea typeface="Source Sans Pro" panose="020B0503030403020204" pitchFamily="34" charset="0"/>
              </a:rPr>
              <a:t>/ </a:t>
            </a:r>
            <a:r>
              <a:rPr lang="en-US" sz="3600" dirty="0" err="1">
                <a:latin typeface="Source Sans Pro" panose="020B0503030403020204" pitchFamily="34" charset="0"/>
                <a:ea typeface="Source Sans Pro" panose="020B0503030403020204" pitchFamily="34" charset="0"/>
              </a:rPr>
              <a:t>incapaces</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reprobados</a:t>
            </a:r>
            <a:r>
              <a:rPr lang="en-US" sz="3600" dirty="0">
                <a:latin typeface="Source Sans Pro" panose="020B0503030403020204" pitchFamily="34" charset="0"/>
                <a:ea typeface="Source Sans Pro" panose="020B0503030403020204" pitchFamily="34" charset="0"/>
              </a:rPr>
              <a:t> / 1.16</a:t>
            </a:r>
          </a:p>
          <a:p>
            <a:r>
              <a:rPr lang="el-GR" sz="3600" b="1" dirty="0">
                <a:solidFill>
                  <a:srgbClr val="3C08CE"/>
                </a:solidFill>
                <a:latin typeface="Source Sans Pro" panose="020B0503030403020204" pitchFamily="34" charset="0"/>
                <a:ea typeface="Source Sans Pro" panose="020B0503030403020204" pitchFamily="34" charset="0"/>
              </a:rPr>
              <a:t>ἄκαρποι</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inútil</a:t>
            </a:r>
            <a:r>
              <a:rPr lang="en-US" sz="3600" dirty="0">
                <a:latin typeface="Source Sans Pro" panose="020B0503030403020204" pitchFamily="34" charset="0"/>
                <a:ea typeface="Source Sans Pro" panose="020B0503030403020204" pitchFamily="34" charset="0"/>
              </a:rPr>
              <a:t> / sin </a:t>
            </a:r>
            <a:r>
              <a:rPr lang="en-US" sz="3600" dirty="0" err="1">
                <a:latin typeface="Source Sans Pro" panose="020B0503030403020204" pitchFamily="34" charset="0"/>
                <a:ea typeface="Source Sans Pro" panose="020B0503030403020204" pitchFamily="34" charset="0"/>
              </a:rPr>
              <a:t>fruto</a:t>
            </a:r>
            <a:r>
              <a:rPr lang="en-US" sz="3600" dirty="0">
                <a:latin typeface="Source Sans Pro" panose="020B0503030403020204" pitchFamily="34" charset="0"/>
                <a:ea typeface="Source Sans Pro" panose="020B0503030403020204" pitchFamily="34" charset="0"/>
              </a:rPr>
              <a:t> / 3.14</a:t>
            </a:r>
          </a:p>
          <a:p>
            <a:r>
              <a:rPr lang="el-GR" sz="3600" b="1" dirty="0">
                <a:solidFill>
                  <a:srgbClr val="3C08CE"/>
                </a:solidFill>
                <a:latin typeface="Source Sans Pro" panose="020B0503030403020204" pitchFamily="34" charset="0"/>
                <a:ea typeface="Source Sans Pro" panose="020B0503030403020204" pitchFamily="34" charset="0"/>
              </a:rPr>
              <a:t>μάταιοι</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carecen</a:t>
            </a:r>
            <a:r>
              <a:rPr lang="en-US" sz="3600" dirty="0">
                <a:latin typeface="Source Sans Pro" panose="020B0503030403020204" pitchFamily="34" charset="0"/>
                <a:ea typeface="Source Sans Pro" panose="020B0503030403020204" pitchFamily="34" charset="0"/>
              </a:rPr>
              <a:t> de] </a:t>
            </a:r>
            <a:r>
              <a:rPr lang="en-US" sz="3600" dirty="0" err="1">
                <a:latin typeface="Source Sans Pro" panose="020B0503030403020204" pitchFamily="34" charset="0"/>
                <a:ea typeface="Source Sans Pro" panose="020B0503030403020204" pitchFamily="34" charset="0"/>
              </a:rPr>
              <a:t>sentido</a:t>
            </a:r>
            <a:r>
              <a:rPr lang="en-US" sz="3600" dirty="0">
                <a:latin typeface="Source Sans Pro" panose="020B0503030403020204" pitchFamily="34" charset="0"/>
                <a:ea typeface="Source Sans Pro" panose="020B0503030403020204" pitchFamily="34" charset="0"/>
              </a:rPr>
              <a:t> / sin </a:t>
            </a:r>
            <a:r>
              <a:rPr lang="en-US" sz="3600" dirty="0" err="1">
                <a:latin typeface="Source Sans Pro" panose="020B0503030403020204" pitchFamily="34" charset="0"/>
                <a:ea typeface="Source Sans Pro" panose="020B0503030403020204" pitchFamily="34" charset="0"/>
              </a:rPr>
              <a:t>provecho</a:t>
            </a:r>
            <a:r>
              <a:rPr lang="en-US" sz="3600" dirty="0">
                <a:latin typeface="Source Sans Pro" panose="020B0503030403020204" pitchFamily="34" charset="0"/>
                <a:ea typeface="Source Sans Pro" panose="020B0503030403020204" pitchFamily="34" charset="0"/>
              </a:rPr>
              <a:t> / 3.9</a:t>
            </a:r>
          </a:p>
          <a:p>
            <a:r>
              <a:rPr lang="el-GR" sz="3600" b="1" dirty="0">
                <a:solidFill>
                  <a:srgbClr val="3C08CE"/>
                </a:solidFill>
                <a:latin typeface="Source Sans Pro" panose="020B0503030403020204" pitchFamily="34" charset="0"/>
                <a:ea typeface="Source Sans Pro" panose="020B0503030403020204" pitchFamily="34" charset="0"/>
              </a:rPr>
              <a:t>ὠφέλιμα</a:t>
            </a:r>
            <a:r>
              <a:rPr lang="el-GR"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provechoso</a:t>
            </a:r>
            <a:r>
              <a:rPr lang="en-US" sz="3600" dirty="0">
                <a:latin typeface="Source Sans Pro" panose="020B0503030403020204" pitchFamily="34" charset="0"/>
                <a:ea typeface="Source Sans Pro" panose="020B0503030403020204" pitchFamily="34" charset="0"/>
              </a:rPr>
              <a:t> / </a:t>
            </a:r>
            <a:r>
              <a:rPr lang="en-US" sz="3600" dirty="0" err="1">
                <a:latin typeface="Source Sans Pro" panose="020B0503030403020204" pitchFamily="34" charset="0"/>
                <a:ea typeface="Source Sans Pro" panose="020B0503030403020204" pitchFamily="34" charset="0"/>
              </a:rPr>
              <a:t>útiles</a:t>
            </a:r>
            <a:r>
              <a:rPr lang="en-US" sz="3600" dirty="0">
                <a:latin typeface="Source Sans Pro" panose="020B0503030403020204" pitchFamily="34" charset="0"/>
                <a:ea typeface="Source Sans Pro" panose="020B0503030403020204" pitchFamily="34" charset="0"/>
              </a:rPr>
              <a:t> / 3.8</a:t>
            </a:r>
          </a:p>
        </p:txBody>
      </p:sp>
    </p:spTree>
    <p:extLst>
      <p:ext uri="{BB962C8B-B14F-4D97-AF65-F5344CB8AC3E}">
        <p14:creationId xmlns:p14="http://schemas.microsoft.com/office/powerpoint/2010/main" val="329363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0E28BE-D127-D2D8-F064-01A6F2B6A18D}"/>
              </a:ext>
            </a:extLst>
          </p:cNvPr>
          <p:cNvSpPr txBox="1"/>
          <p:nvPr/>
        </p:nvSpPr>
        <p:spPr>
          <a:xfrm>
            <a:off x="2709746" y="1817649"/>
            <a:ext cx="5981125" cy="769441"/>
          </a:xfrm>
          <a:prstGeom prst="rect">
            <a:avLst/>
          </a:prstGeom>
          <a:noFill/>
        </p:spPr>
        <p:txBody>
          <a:bodyPr wrap="none" rtlCol="0">
            <a:spAutoFit/>
          </a:bodyPr>
          <a:lstStyle/>
          <a:p>
            <a:r>
              <a:rPr lang="es-MX" sz="4400" b="1" i="1" dirty="0">
                <a:solidFill>
                  <a:srgbClr val="3C08CE"/>
                </a:solidFill>
                <a:latin typeface="Source Sans Pro" panose="020B0503030403020204" pitchFamily="34" charset="0"/>
                <a:ea typeface="Source Sans Pro" panose="020B0503030403020204" pitchFamily="34" charset="0"/>
              </a:rPr>
              <a:t>La carta de Pablo a Tito</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66629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477077" y="675860"/>
            <a:ext cx="11261035" cy="784830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la iglesia en Creta: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Tener ancianos/obispos respetables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Vivir vidas evangelísticas                                    (virtudes, buenas obras)</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2) Someterse a Tito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Mostrar compasión al mundo inconverso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Evitar conflictos sobre pormenores</a:t>
            </a:r>
          </a:p>
          <a:p>
            <a:pPr marL="571500" indent="-571500">
              <a:buFont typeface="Arial" panose="020B0604020202020204" pitchFamily="34" charset="0"/>
              <a:buChar char="•"/>
            </a:pPr>
            <a:endParaRPr lang="es-MX" sz="4400" b="1" i="1" dirty="0">
              <a:solidFill>
                <a:srgbClr val="8D2AAC"/>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70256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81395-E433-8799-A371-CD2CCE26712D}"/>
              </a:ext>
            </a:extLst>
          </p:cNvPr>
          <p:cNvSpPr txBox="1"/>
          <p:nvPr/>
        </p:nvSpPr>
        <p:spPr>
          <a:xfrm>
            <a:off x="320562" y="567224"/>
            <a:ext cx="11276146" cy="5570756"/>
          </a:xfrm>
          <a:prstGeom prst="rect">
            <a:avLst/>
          </a:prstGeom>
          <a:noFill/>
        </p:spPr>
        <p:txBody>
          <a:bodyPr wrap="square" rtlCol="0">
            <a:spAutoFit/>
          </a:bodyPr>
          <a:lstStyle/>
          <a:p>
            <a:r>
              <a:rPr lang="es-ES" sz="3200" b="1" dirty="0">
                <a:latin typeface="Source Sans Pro" panose="020B0503030403020204" pitchFamily="34" charset="0"/>
                <a:ea typeface="Source Sans Pro" panose="020B0503030403020204" pitchFamily="34" charset="0"/>
              </a:rPr>
              <a:t>A Tito, mi verdadero hijo en esta fe que compartimos (1.4)</a:t>
            </a:r>
          </a:p>
          <a:p>
            <a:endParaRPr lang="es-ES"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Te dejé en Creta para que pusieras en orden lo que quedaba por hacer y en cada pueblo nombraras ancianos de la iglesia, de acuerdo con las instrucciones que te di. (1.5)</a:t>
            </a:r>
          </a:p>
          <a:p>
            <a:endParaRPr lang="es-ES" sz="36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Esto es lo que debes enseñar. Exhorta y reprende con toda autoridad. Que nadie te menosprecie. (2.15) </a:t>
            </a:r>
          </a:p>
          <a:p>
            <a:endParaRPr lang="es-ES"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Este mensaje es digno de confianza, y quiero que lo recalques (3.8)</a:t>
            </a:r>
            <a:endParaRPr lang="en-US" sz="32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79077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477077" y="675860"/>
            <a:ext cx="11261035" cy="784830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la iglesia en Creta: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Tener ancianos/obispos respetables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Vivir vidas evangelísticas                                    (virtudes, buenas obras)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Someterse a Tito</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3) Mostrar compasión al mundo inconverso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Evitar conflictos sobre pormenores</a:t>
            </a:r>
          </a:p>
          <a:p>
            <a:pPr marL="571500" indent="-571500">
              <a:buFont typeface="Arial" panose="020B0604020202020204" pitchFamily="34" charset="0"/>
              <a:buChar char="•"/>
            </a:pPr>
            <a:endParaRPr lang="es-MX" sz="4400" b="1" i="1" dirty="0">
              <a:solidFill>
                <a:srgbClr val="8D2AAC"/>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7483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28A9A1-43E5-04AE-F87D-072CD723B03A}"/>
              </a:ext>
            </a:extLst>
          </p:cNvPr>
          <p:cNvSpPr txBox="1"/>
          <p:nvPr/>
        </p:nvSpPr>
        <p:spPr>
          <a:xfrm>
            <a:off x="762000" y="782874"/>
            <a:ext cx="10668000" cy="4401205"/>
          </a:xfrm>
          <a:prstGeom prst="rect">
            <a:avLst/>
          </a:prstGeom>
          <a:noFill/>
        </p:spPr>
        <p:txBody>
          <a:bodyPr wrap="square">
            <a:spAutoFit/>
          </a:bodyPr>
          <a:lstStyle/>
          <a:p>
            <a:r>
              <a:rPr lang="es-ES" sz="2800" b="1" dirty="0">
                <a:latin typeface="Source Sans Pro" panose="020B0503030403020204" pitchFamily="34" charset="0"/>
                <a:ea typeface="Source Sans Pro" panose="020B0503030403020204" pitchFamily="34" charset="0"/>
              </a:rPr>
              <a:t>Recuérdales a todos que deben mostrarse </a:t>
            </a:r>
          </a:p>
          <a:p>
            <a:r>
              <a:rPr lang="es-ES" sz="2800" b="1" dirty="0">
                <a:latin typeface="Source Sans Pro" panose="020B0503030403020204" pitchFamily="34" charset="0"/>
                <a:ea typeface="Source Sans Pro" panose="020B0503030403020204" pitchFamily="34" charset="0"/>
              </a:rPr>
              <a:t>obedientes y sumisos </a:t>
            </a:r>
          </a:p>
          <a:p>
            <a:r>
              <a:rPr lang="es-ES" sz="2800" b="1" dirty="0">
                <a:latin typeface="Source Sans Pro" panose="020B0503030403020204" pitchFamily="34" charset="0"/>
                <a:ea typeface="Source Sans Pro" panose="020B0503030403020204" pitchFamily="34" charset="0"/>
              </a:rPr>
              <a:t>ante los gobernantes y las autoridades. </a:t>
            </a:r>
          </a:p>
          <a:p>
            <a:endParaRPr lang="es-ES" sz="2800" b="1" dirty="0">
              <a:latin typeface="Source Sans Pro" panose="020B0503030403020204" pitchFamily="34" charset="0"/>
              <a:ea typeface="Source Sans Pro" panose="020B0503030403020204" pitchFamily="34" charset="0"/>
            </a:endParaRPr>
          </a:p>
          <a:p>
            <a:r>
              <a:rPr lang="es-ES" sz="2800" b="1" dirty="0">
                <a:latin typeface="Source Sans Pro" panose="020B0503030403020204" pitchFamily="34" charset="0"/>
                <a:ea typeface="Source Sans Pro" panose="020B0503030403020204" pitchFamily="34" charset="0"/>
              </a:rPr>
              <a:t>Siempre deben estar dispuestos a hacer lo bueno: </a:t>
            </a:r>
          </a:p>
          <a:p>
            <a:r>
              <a:rPr lang="es-ES" sz="2800" b="1" dirty="0">
                <a:latin typeface="Source Sans Pro" panose="020B0503030403020204" pitchFamily="34" charset="0"/>
                <a:ea typeface="Source Sans Pro" panose="020B0503030403020204" pitchFamily="34" charset="0"/>
              </a:rPr>
              <a:t>a no hablar mal de nadie, </a:t>
            </a:r>
          </a:p>
          <a:p>
            <a:r>
              <a:rPr lang="es-ES" sz="2800" b="1" dirty="0">
                <a:latin typeface="Source Sans Pro" panose="020B0503030403020204" pitchFamily="34" charset="0"/>
                <a:ea typeface="Source Sans Pro" panose="020B0503030403020204" pitchFamily="34" charset="0"/>
              </a:rPr>
              <a:t>sino a buscar la paz </a:t>
            </a:r>
          </a:p>
          <a:p>
            <a:r>
              <a:rPr lang="es-ES" sz="2800" b="1" dirty="0">
                <a:latin typeface="Source Sans Pro" panose="020B0503030403020204" pitchFamily="34" charset="0"/>
                <a:ea typeface="Source Sans Pro" panose="020B0503030403020204" pitchFamily="34" charset="0"/>
              </a:rPr>
              <a:t>y ser respetuosos, </a:t>
            </a:r>
          </a:p>
          <a:p>
            <a:r>
              <a:rPr lang="es-ES" sz="2800" b="1" dirty="0">
                <a:latin typeface="Source Sans Pro" panose="020B0503030403020204" pitchFamily="34" charset="0"/>
                <a:ea typeface="Source Sans Pro" panose="020B0503030403020204" pitchFamily="34" charset="0"/>
              </a:rPr>
              <a:t>demostrando plena humildad </a:t>
            </a:r>
          </a:p>
          <a:p>
            <a:r>
              <a:rPr lang="es-ES" sz="2800" b="1" dirty="0">
                <a:latin typeface="Source Sans Pro" panose="020B0503030403020204" pitchFamily="34" charset="0"/>
                <a:ea typeface="Source Sans Pro" panose="020B0503030403020204" pitchFamily="34" charset="0"/>
              </a:rPr>
              <a:t>en su trato </a:t>
            </a:r>
            <a:r>
              <a:rPr lang="es-ES" sz="2800" b="1" dirty="0">
                <a:solidFill>
                  <a:srgbClr val="C00000"/>
                </a:solidFill>
                <a:latin typeface="Source Sans Pro" panose="020B0503030403020204" pitchFamily="34" charset="0"/>
                <a:ea typeface="Source Sans Pro" panose="020B0503030403020204" pitchFamily="34" charset="0"/>
              </a:rPr>
              <a:t>con todo el mundo</a:t>
            </a:r>
            <a:r>
              <a:rPr lang="es-ES" sz="2800" b="1" dirty="0">
                <a:latin typeface="Source Sans Pro" panose="020B0503030403020204" pitchFamily="34" charset="0"/>
                <a:ea typeface="Source Sans Pro" panose="020B0503030403020204" pitchFamily="34" charset="0"/>
              </a:rPr>
              <a:t>. (3.1-2)</a:t>
            </a:r>
          </a:p>
        </p:txBody>
      </p:sp>
    </p:spTree>
    <p:extLst>
      <p:ext uri="{BB962C8B-B14F-4D97-AF65-F5344CB8AC3E}">
        <p14:creationId xmlns:p14="http://schemas.microsoft.com/office/powerpoint/2010/main" val="48727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477077" y="675860"/>
            <a:ext cx="11261035" cy="7848302"/>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Las respuestas que Pablo deseaba de la iglesia en Creta:</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1) Tener ancianos/obispos respetables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Vivir vidas evangelísticas                                    (virtudes, buenas obras)</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2) Someterse a Tito</a:t>
            </a:r>
          </a:p>
          <a:p>
            <a:pPr marL="571500" indent="-571500">
              <a:buFont typeface="Arial" panose="020B0604020202020204" pitchFamily="34" charset="0"/>
              <a:buChar char="•"/>
            </a:pPr>
            <a:r>
              <a:rPr lang="es-MX" sz="4000" b="1" i="1" dirty="0">
                <a:solidFill>
                  <a:srgbClr val="3C08CE"/>
                </a:solidFill>
                <a:latin typeface="Source Sans Pro" panose="020B0503030403020204" pitchFamily="34" charset="0"/>
                <a:ea typeface="Source Sans Pro" panose="020B0503030403020204" pitchFamily="34" charset="0"/>
              </a:rPr>
              <a:t>(</a:t>
            </a:r>
            <a:r>
              <a:rPr lang="es-MX" sz="4000" b="1" i="1" dirty="0" err="1">
                <a:solidFill>
                  <a:srgbClr val="3C08CE"/>
                </a:solidFill>
                <a:latin typeface="Source Sans Pro" panose="020B0503030403020204" pitchFamily="34" charset="0"/>
                <a:ea typeface="Source Sans Pro" panose="020B0503030403020204" pitchFamily="34" charset="0"/>
              </a:rPr>
              <a:t>cap</a:t>
            </a:r>
            <a:r>
              <a:rPr lang="es-MX" sz="4000" b="1" i="1" dirty="0">
                <a:solidFill>
                  <a:srgbClr val="3C08CE"/>
                </a:solidFill>
                <a:latin typeface="Source Sans Pro" panose="020B0503030403020204" pitchFamily="34" charset="0"/>
                <a:ea typeface="Source Sans Pro" panose="020B0503030403020204" pitchFamily="34" charset="0"/>
              </a:rPr>
              <a:t> 3) Mostrar compasión al mundo inconverso</a:t>
            </a:r>
          </a:p>
          <a:p>
            <a:pPr marL="571500" indent="-571500">
              <a:buFont typeface="Arial" panose="020B0604020202020204" pitchFamily="34" charset="0"/>
              <a:buChar char="•"/>
            </a:pPr>
            <a:r>
              <a:rPr lang="es-MX" sz="4000" b="1" i="1" dirty="0">
                <a:solidFill>
                  <a:srgbClr val="C00000"/>
                </a:solidFill>
                <a:latin typeface="Source Sans Pro" panose="020B0503030403020204" pitchFamily="34" charset="0"/>
                <a:ea typeface="Source Sans Pro" panose="020B0503030403020204" pitchFamily="34" charset="0"/>
              </a:rPr>
              <a:t>(</a:t>
            </a:r>
            <a:r>
              <a:rPr lang="es-MX" sz="4000" b="1" i="1" dirty="0" err="1">
                <a:solidFill>
                  <a:srgbClr val="C00000"/>
                </a:solidFill>
                <a:latin typeface="Source Sans Pro" panose="020B0503030403020204" pitchFamily="34" charset="0"/>
                <a:ea typeface="Source Sans Pro" panose="020B0503030403020204" pitchFamily="34" charset="0"/>
              </a:rPr>
              <a:t>cap</a:t>
            </a:r>
            <a:r>
              <a:rPr lang="es-MX" sz="4000" b="1" i="1" dirty="0">
                <a:solidFill>
                  <a:srgbClr val="C00000"/>
                </a:solidFill>
                <a:latin typeface="Source Sans Pro" panose="020B0503030403020204" pitchFamily="34" charset="0"/>
                <a:ea typeface="Source Sans Pro" panose="020B0503030403020204" pitchFamily="34" charset="0"/>
              </a:rPr>
              <a:t> 3) Evitar conflictos sobre pormenores</a:t>
            </a:r>
          </a:p>
          <a:p>
            <a:pPr marL="571500" indent="-571500">
              <a:buFont typeface="Arial" panose="020B0604020202020204" pitchFamily="34" charset="0"/>
              <a:buChar char="•"/>
            </a:pPr>
            <a:endParaRPr lang="es-MX" sz="4400" b="1" i="1" dirty="0">
              <a:solidFill>
                <a:srgbClr val="8D2AAC"/>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87897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21D49-C762-780D-BCE5-CF6BE8DF2D12}"/>
              </a:ext>
            </a:extLst>
          </p:cNvPr>
          <p:cNvSpPr txBox="1"/>
          <p:nvPr/>
        </p:nvSpPr>
        <p:spPr>
          <a:xfrm>
            <a:off x="1098884" y="745958"/>
            <a:ext cx="8718884" cy="5078313"/>
          </a:xfrm>
          <a:prstGeom prst="rect">
            <a:avLst/>
          </a:prstGeom>
          <a:noFill/>
        </p:spPr>
        <p:txBody>
          <a:bodyPr wrap="square">
            <a:spAutoFit/>
          </a:bodyPr>
          <a:lstStyle/>
          <a:p>
            <a:r>
              <a:rPr lang="es-ES" sz="3600" b="1" dirty="0">
                <a:latin typeface="Source Sans Pro" panose="020B0503030403020204" pitchFamily="34" charset="0"/>
                <a:ea typeface="Source Sans Pro" panose="020B0503030403020204" pitchFamily="34" charset="0"/>
              </a:rPr>
              <a:t>Evita las necias controversias y genealogías, las discusiones y peleas sobre la ley, porque carecen de provecho y de sentido. </a:t>
            </a:r>
          </a:p>
          <a:p>
            <a:r>
              <a:rPr lang="es-ES" sz="3600" b="1" dirty="0">
                <a:latin typeface="Source Sans Pro" panose="020B0503030403020204" pitchFamily="34" charset="0"/>
                <a:ea typeface="Source Sans Pro" panose="020B0503030403020204" pitchFamily="34" charset="0"/>
              </a:rPr>
              <a:t>Al que cause divisiones, amonéstalo dos veces, y después evítalo. Puedes estar seguro de que tal individuo se condena a sí mismo por ser un perverso pecador. (3.9-11)</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86352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1140300" y="834887"/>
            <a:ext cx="10237304" cy="4832092"/>
          </a:xfrm>
          <a:prstGeom prst="rect">
            <a:avLst/>
          </a:prstGeom>
          <a:noFill/>
        </p:spPr>
        <p:txBody>
          <a:bodyPr wrap="square" rtlCol="0">
            <a:spAutoFit/>
          </a:bodyPr>
          <a:lstStyle/>
          <a:p>
            <a:r>
              <a:rPr lang="en-US" sz="4400" b="1" i="1" dirty="0">
                <a:solidFill>
                  <a:srgbClr val="3C08CE"/>
                </a:solidFill>
                <a:latin typeface="Source Sans Pro" panose="020B0503030403020204" pitchFamily="34" charset="0"/>
                <a:ea typeface="Source Sans Pro" panose="020B0503030403020204" pitchFamily="34" charset="0"/>
              </a:rPr>
              <a:t>La </a:t>
            </a:r>
            <a:r>
              <a:rPr lang="en-US" sz="4400" b="1" i="1" dirty="0" err="1">
                <a:solidFill>
                  <a:srgbClr val="3C08CE"/>
                </a:solidFill>
                <a:latin typeface="Source Sans Pro" panose="020B0503030403020204" pitchFamily="34" charset="0"/>
                <a:ea typeface="Source Sans Pro" panose="020B0503030403020204" pitchFamily="34" charset="0"/>
              </a:rPr>
              <a:t>situaci</a:t>
            </a:r>
            <a:r>
              <a:rPr lang="es-MX" sz="4400" b="1" i="1" dirty="0" err="1">
                <a:solidFill>
                  <a:srgbClr val="3C08CE"/>
                </a:solidFill>
                <a:latin typeface="Source Sans Pro" panose="020B0503030403020204" pitchFamily="34" charset="0"/>
                <a:ea typeface="Source Sans Pro" panose="020B0503030403020204" pitchFamily="34" charset="0"/>
              </a:rPr>
              <a:t>ón</a:t>
            </a:r>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Las respuestas</a:t>
            </a:r>
          </a:p>
          <a:p>
            <a:endParaRPr lang="es-MX" sz="4400" b="1" i="1" dirty="0">
              <a:solidFill>
                <a:srgbClr val="3C08CE"/>
              </a:solidFill>
              <a:latin typeface="Source Sans Pro" panose="020B0503030403020204" pitchFamily="34" charset="0"/>
              <a:ea typeface="Source Sans Pro" panose="020B0503030403020204" pitchFamily="34" charset="0"/>
            </a:endParaRP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El mensaje</a:t>
            </a:r>
            <a:endParaRPr lang="en-US" sz="4400" b="1" i="1" dirty="0">
              <a:solidFill>
                <a:srgbClr val="3C08CE"/>
              </a:solidFill>
              <a:latin typeface="Source Sans Pro" panose="020B0503030403020204" pitchFamily="34" charset="0"/>
              <a:ea typeface="Source Sans Pro" panose="020B0503030403020204" pitchFamily="34" charset="0"/>
            </a:endParaRPr>
          </a:p>
        </p:txBody>
      </p:sp>
      <p:sp>
        <p:nvSpPr>
          <p:cNvPr id="3" name="Arrow: Left 2">
            <a:extLst>
              <a:ext uri="{FF2B5EF4-FFF2-40B4-BE49-F238E27FC236}">
                <a16:creationId xmlns:a16="http://schemas.microsoft.com/office/drawing/2014/main" id="{1D059D9F-2A2C-6A71-341F-BCD5F147282F}"/>
              </a:ext>
            </a:extLst>
          </p:cNvPr>
          <p:cNvSpPr/>
          <p:nvPr/>
        </p:nvSpPr>
        <p:spPr>
          <a:xfrm rot="2921729">
            <a:off x="6106745" y="4173676"/>
            <a:ext cx="1976890" cy="489352"/>
          </a:xfrm>
          <a:prstGeom prst="leftArrow">
            <a:avLst/>
          </a:prstGeom>
          <a:solidFill>
            <a:srgbClr val="3C08CE"/>
          </a:solidFill>
          <a:ln>
            <a:solidFill>
              <a:srgbClr val="3C08CE"/>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E30B3098-1A82-1029-86B9-17CC27E1BB3F}"/>
              </a:ext>
            </a:extLst>
          </p:cNvPr>
          <p:cNvSpPr/>
          <p:nvPr/>
        </p:nvSpPr>
        <p:spPr>
          <a:xfrm rot="2921729">
            <a:off x="2283493" y="2255852"/>
            <a:ext cx="1976890" cy="489352"/>
          </a:xfrm>
          <a:prstGeom prst="leftArrow">
            <a:avLst/>
          </a:prstGeom>
          <a:solidFill>
            <a:srgbClr val="3C08CE"/>
          </a:solidFill>
          <a:ln>
            <a:solidFill>
              <a:srgbClr val="3C08CE"/>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742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7540526"/>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1</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autoridad de Pablo</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El peligro de la mala influencia de la oposición</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1283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FD8D04-FACD-792D-C87E-FC63160E34FA}"/>
              </a:ext>
            </a:extLst>
          </p:cNvPr>
          <p:cNvSpPr txBox="1"/>
          <p:nvPr/>
        </p:nvSpPr>
        <p:spPr>
          <a:xfrm>
            <a:off x="538993" y="205071"/>
            <a:ext cx="10844868" cy="5632311"/>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Pablo, </a:t>
            </a:r>
          </a:p>
          <a:p>
            <a:r>
              <a:rPr lang="es-ES" sz="2400" dirty="0">
                <a:latin typeface="Source Sans Pro" panose="020B0503030403020204" pitchFamily="34" charset="0"/>
                <a:ea typeface="Source Sans Pro" panose="020B0503030403020204" pitchFamily="34" charset="0"/>
              </a:rPr>
              <a:t>[soy] siervo de Dios y apóstol de Jesucristo, </a:t>
            </a:r>
          </a:p>
          <a:p>
            <a:r>
              <a:rPr lang="es-ES" sz="2400" dirty="0">
                <a:latin typeface="Source Sans Pro" panose="020B0503030403020204" pitchFamily="34" charset="0"/>
                <a:ea typeface="Source Sans Pro" panose="020B0503030403020204" pitchFamily="34" charset="0"/>
              </a:rPr>
              <a:t>	según [= “para avanzar”] </a:t>
            </a:r>
          </a:p>
          <a:p>
            <a:r>
              <a:rPr lang="es-ES" sz="2400" dirty="0">
                <a:latin typeface="Source Sans Pro" panose="020B0503030403020204" pitchFamily="34" charset="0"/>
                <a:ea typeface="Source Sans Pro" panose="020B0503030403020204" pitchFamily="34" charset="0"/>
              </a:rPr>
              <a:t>		la fe de los escogidos de Dios </a:t>
            </a:r>
          </a:p>
          <a:p>
            <a:r>
              <a:rPr lang="es-ES" sz="2400" dirty="0">
                <a:latin typeface="Source Sans Pro" panose="020B0503030403020204" pitchFamily="34" charset="0"/>
                <a:ea typeface="Source Sans Pro" panose="020B0503030403020204" pitchFamily="34" charset="0"/>
              </a:rPr>
              <a:t>		y el conocimiento de la verdad </a:t>
            </a:r>
          </a:p>
          <a:p>
            <a:r>
              <a:rPr lang="es-ES" sz="2400" dirty="0">
                <a:latin typeface="Source Sans Pro" panose="020B0503030403020204" pitchFamily="34" charset="0"/>
                <a:ea typeface="Source Sans Pro" panose="020B0503030403020204" pitchFamily="34" charset="0"/>
              </a:rPr>
              <a:t>					que es según la piedad, </a:t>
            </a:r>
          </a:p>
          <a:p>
            <a:r>
              <a:rPr lang="es-ES" sz="2400" dirty="0">
                <a:latin typeface="Source Sans Pro" panose="020B0503030403020204" pitchFamily="34" charset="0"/>
                <a:ea typeface="Source Sans Pro" panose="020B0503030403020204" pitchFamily="34" charset="0"/>
              </a:rPr>
              <a:t>	en la esperanza de la vida eterna, </a:t>
            </a:r>
          </a:p>
          <a:p>
            <a:r>
              <a:rPr lang="es-ES" sz="2400" dirty="0">
                <a:latin typeface="Source Sans Pro" panose="020B0503030403020204" pitchFamily="34" charset="0"/>
                <a:ea typeface="Source Sans Pro" panose="020B0503030403020204" pitchFamily="34" charset="0"/>
              </a:rPr>
              <a:t>		la cual Dios, que no miente, </a:t>
            </a:r>
          </a:p>
          <a:p>
            <a:r>
              <a:rPr lang="es-ES" sz="2400" dirty="0">
                <a:latin typeface="Source Sans Pro" panose="020B0503030403020204" pitchFamily="34" charset="0"/>
                <a:ea typeface="Source Sans Pro" panose="020B0503030403020204" pitchFamily="34" charset="0"/>
              </a:rPr>
              <a:t>		prometió </a:t>
            </a:r>
          </a:p>
          <a:p>
            <a:r>
              <a:rPr lang="es-ES" sz="2400" dirty="0">
                <a:latin typeface="Source Sans Pro" panose="020B0503030403020204" pitchFamily="34" charset="0"/>
                <a:ea typeface="Source Sans Pro" panose="020B0503030403020204" pitchFamily="34" charset="0"/>
              </a:rPr>
              <a:t>			desde antes del principio de los siglos, </a:t>
            </a:r>
          </a:p>
          <a:p>
            <a:r>
              <a:rPr lang="es-ES" sz="2400" dirty="0">
                <a:latin typeface="Source Sans Pro" panose="020B0503030403020204" pitchFamily="34" charset="0"/>
                <a:ea typeface="Source Sans Pro" panose="020B0503030403020204" pitchFamily="34" charset="0"/>
              </a:rPr>
              <a:t>		y a su debido tiempo manifestó su palabra </a:t>
            </a:r>
          </a:p>
          <a:p>
            <a:r>
              <a:rPr lang="es-ES" sz="2400" dirty="0">
                <a:latin typeface="Source Sans Pro" panose="020B0503030403020204" pitchFamily="34" charset="0"/>
                <a:ea typeface="Source Sans Pro" panose="020B0503030403020204" pitchFamily="34" charset="0"/>
              </a:rPr>
              <a:t>			por medio de la predicación </a:t>
            </a:r>
          </a:p>
          <a:p>
            <a:r>
              <a:rPr lang="es-ES" sz="2400" dirty="0">
                <a:latin typeface="Source Sans Pro" panose="020B0503030403020204" pitchFamily="34" charset="0"/>
                <a:ea typeface="Source Sans Pro" panose="020B0503030403020204" pitchFamily="34" charset="0"/>
              </a:rPr>
              <a:t>				que me fue encomendada </a:t>
            </a:r>
          </a:p>
          <a:p>
            <a:r>
              <a:rPr lang="es-ES" sz="2400" dirty="0">
                <a:latin typeface="Source Sans Pro" panose="020B0503030403020204" pitchFamily="34" charset="0"/>
                <a:ea typeface="Source Sans Pro" panose="020B0503030403020204" pitchFamily="34" charset="0"/>
              </a:rPr>
              <a:t>					por mandato de Dios nuestro            						Salvador.</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08785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FD8D04-FACD-792D-C87E-FC63160E34FA}"/>
              </a:ext>
            </a:extLst>
          </p:cNvPr>
          <p:cNvSpPr txBox="1"/>
          <p:nvPr/>
        </p:nvSpPr>
        <p:spPr>
          <a:xfrm>
            <a:off x="538993" y="205071"/>
            <a:ext cx="10844868" cy="5632311"/>
          </a:xfrm>
          <a:prstGeom prst="rect">
            <a:avLst/>
          </a:prstGeom>
          <a:noFill/>
        </p:spPr>
        <p:txBody>
          <a:bodyPr wrap="square">
            <a:spAutoFit/>
          </a:bodyPr>
          <a:lstStyle/>
          <a:p>
            <a:r>
              <a:rPr lang="es-ES" sz="2400" b="1" dirty="0">
                <a:solidFill>
                  <a:srgbClr val="3C08CE"/>
                </a:solidFill>
                <a:latin typeface="Source Sans Pro" panose="020B0503030403020204" pitchFamily="34" charset="0"/>
                <a:ea typeface="Source Sans Pro" panose="020B0503030403020204" pitchFamily="34" charset="0"/>
              </a:rPr>
              <a:t>Pablo, </a:t>
            </a:r>
          </a:p>
          <a:p>
            <a:r>
              <a:rPr lang="es-ES" sz="2400" b="1" dirty="0">
                <a:solidFill>
                  <a:srgbClr val="3C08CE"/>
                </a:solidFill>
                <a:latin typeface="Source Sans Pro" panose="020B0503030403020204" pitchFamily="34" charset="0"/>
                <a:ea typeface="Source Sans Pro" panose="020B0503030403020204" pitchFamily="34" charset="0"/>
              </a:rPr>
              <a:t>[soy] siervo de Dios y apóstol de Jesucristo, </a:t>
            </a:r>
          </a:p>
          <a:p>
            <a:r>
              <a:rPr lang="es-ES" sz="2400" dirty="0">
                <a:latin typeface="Source Sans Pro" panose="020B0503030403020204" pitchFamily="34" charset="0"/>
                <a:ea typeface="Source Sans Pro" panose="020B0503030403020204" pitchFamily="34" charset="0"/>
              </a:rPr>
              <a:t>	según [= “para avanzar”] </a:t>
            </a:r>
          </a:p>
          <a:p>
            <a:r>
              <a:rPr lang="es-ES" sz="2400" dirty="0">
                <a:latin typeface="Source Sans Pro" panose="020B0503030403020204" pitchFamily="34" charset="0"/>
                <a:ea typeface="Source Sans Pro" panose="020B0503030403020204" pitchFamily="34" charset="0"/>
              </a:rPr>
              <a:t>		la fe de los escogidos de Dios </a:t>
            </a:r>
          </a:p>
          <a:p>
            <a:r>
              <a:rPr lang="es-ES" sz="2400" dirty="0">
                <a:latin typeface="Source Sans Pro" panose="020B0503030403020204" pitchFamily="34" charset="0"/>
                <a:ea typeface="Source Sans Pro" panose="020B0503030403020204" pitchFamily="34" charset="0"/>
              </a:rPr>
              <a:t>		y el conocimiento de la verdad </a:t>
            </a:r>
          </a:p>
          <a:p>
            <a:r>
              <a:rPr lang="es-ES" sz="2400" dirty="0">
                <a:latin typeface="Source Sans Pro" panose="020B0503030403020204" pitchFamily="34" charset="0"/>
                <a:ea typeface="Source Sans Pro" panose="020B0503030403020204" pitchFamily="34" charset="0"/>
              </a:rPr>
              <a:t>					que es según la piedad, </a:t>
            </a:r>
          </a:p>
          <a:p>
            <a:r>
              <a:rPr lang="es-ES" sz="2400" dirty="0">
                <a:latin typeface="Source Sans Pro" panose="020B0503030403020204" pitchFamily="34" charset="0"/>
                <a:ea typeface="Source Sans Pro" panose="020B0503030403020204" pitchFamily="34" charset="0"/>
              </a:rPr>
              <a:t>	en la esperanza de la vida eterna, </a:t>
            </a:r>
          </a:p>
          <a:p>
            <a:r>
              <a:rPr lang="es-ES" sz="2400" dirty="0">
                <a:latin typeface="Source Sans Pro" panose="020B0503030403020204" pitchFamily="34" charset="0"/>
                <a:ea typeface="Source Sans Pro" panose="020B0503030403020204" pitchFamily="34" charset="0"/>
              </a:rPr>
              <a:t>		la cual Dios, que no miente, </a:t>
            </a:r>
          </a:p>
          <a:p>
            <a:r>
              <a:rPr lang="es-ES" sz="2400" dirty="0">
                <a:latin typeface="Source Sans Pro" panose="020B0503030403020204" pitchFamily="34" charset="0"/>
                <a:ea typeface="Source Sans Pro" panose="020B0503030403020204" pitchFamily="34" charset="0"/>
              </a:rPr>
              <a:t>		prometió </a:t>
            </a:r>
          </a:p>
          <a:p>
            <a:r>
              <a:rPr lang="es-ES" sz="2400" dirty="0">
                <a:latin typeface="Source Sans Pro" panose="020B0503030403020204" pitchFamily="34" charset="0"/>
                <a:ea typeface="Source Sans Pro" panose="020B0503030403020204" pitchFamily="34" charset="0"/>
              </a:rPr>
              <a:t>			desde antes del principio de los siglos, </a:t>
            </a:r>
          </a:p>
          <a:p>
            <a:r>
              <a:rPr lang="es-ES" sz="2400" dirty="0">
                <a:latin typeface="Source Sans Pro" panose="020B0503030403020204" pitchFamily="34" charset="0"/>
                <a:ea typeface="Source Sans Pro" panose="020B0503030403020204" pitchFamily="34" charset="0"/>
              </a:rPr>
              <a:t>		y a su debido tiempo manifestó su palabra </a:t>
            </a:r>
          </a:p>
          <a:p>
            <a:r>
              <a:rPr lang="es-ES" sz="2400" dirty="0">
                <a:latin typeface="Source Sans Pro" panose="020B0503030403020204" pitchFamily="34" charset="0"/>
                <a:ea typeface="Source Sans Pro" panose="020B0503030403020204" pitchFamily="34" charset="0"/>
              </a:rPr>
              <a:t>			por medio de la predicación </a:t>
            </a:r>
          </a:p>
          <a:p>
            <a:r>
              <a:rPr lang="es-ES" sz="2400" dirty="0">
                <a:latin typeface="Source Sans Pro" panose="020B0503030403020204" pitchFamily="34" charset="0"/>
                <a:ea typeface="Source Sans Pro" panose="020B0503030403020204" pitchFamily="34" charset="0"/>
              </a:rPr>
              <a:t>				que me fue encomendada </a:t>
            </a:r>
          </a:p>
          <a:p>
            <a:r>
              <a:rPr lang="es-ES" sz="2400" dirty="0">
                <a:latin typeface="Source Sans Pro" panose="020B0503030403020204" pitchFamily="34" charset="0"/>
                <a:ea typeface="Source Sans Pro" panose="020B0503030403020204" pitchFamily="34" charset="0"/>
              </a:rPr>
              <a:t>					por mandato de Dios nuestro            						Salvador.</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2A15DF11-3721-C6FC-EE64-D8E45DCC3CF2}"/>
              </a:ext>
            </a:extLst>
          </p:cNvPr>
          <p:cNvSpPr txBox="1"/>
          <p:nvPr/>
        </p:nvSpPr>
        <p:spPr>
          <a:xfrm>
            <a:off x="7877262" y="435843"/>
            <a:ext cx="1690463" cy="584775"/>
          </a:xfrm>
          <a:prstGeom prst="rect">
            <a:avLst/>
          </a:prstGeom>
          <a:solidFill>
            <a:schemeClr val="accent4">
              <a:lumMod val="20000"/>
              <a:lumOff val="80000"/>
            </a:schemeClr>
          </a:solidFill>
        </p:spPr>
        <p:txBody>
          <a:bodyPr wrap="none" rtlCol="0">
            <a:spAutoFit/>
          </a:bodyPr>
          <a:lstStyle/>
          <a:p>
            <a:r>
              <a:rPr lang="es-MX" sz="3200" b="1" dirty="0">
                <a:latin typeface="Source Sans Pro" panose="020B0503030403020204" pitchFamily="34" charset="0"/>
                <a:ea typeface="Source Sans Pro" panose="020B0503030403020204" pitchFamily="34" charset="0"/>
              </a:rPr>
              <a:t>¿Quién?</a:t>
            </a:r>
            <a:endParaRPr lang="en-US" sz="32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7086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1351987" y="674400"/>
            <a:ext cx="10237304" cy="5509200"/>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La situación de Pablo:</a:t>
            </a:r>
          </a:p>
          <a:p>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El cuarto viaje misionero de Pablo</a:t>
            </a:r>
          </a:p>
          <a:p>
            <a:pPr marL="571500"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Nicópolis (3.12)</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5933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FD8D04-FACD-792D-C87E-FC63160E34FA}"/>
              </a:ext>
            </a:extLst>
          </p:cNvPr>
          <p:cNvSpPr txBox="1"/>
          <p:nvPr/>
        </p:nvSpPr>
        <p:spPr>
          <a:xfrm>
            <a:off x="538993" y="205071"/>
            <a:ext cx="10844868" cy="5632311"/>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Pablo, </a:t>
            </a:r>
          </a:p>
          <a:p>
            <a:r>
              <a:rPr lang="es-ES" sz="2400" dirty="0">
                <a:latin typeface="Source Sans Pro" panose="020B0503030403020204" pitchFamily="34" charset="0"/>
                <a:ea typeface="Source Sans Pro" panose="020B0503030403020204" pitchFamily="34" charset="0"/>
              </a:rPr>
              <a:t>[soy] siervo de Dios y apóstol de Jesucristo,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para avanzar</a:t>
            </a:r>
          </a:p>
          <a:p>
            <a:r>
              <a:rPr lang="es-ES" sz="2400" b="1" dirty="0">
                <a:solidFill>
                  <a:srgbClr val="3C08CE"/>
                </a:solidFill>
                <a:latin typeface="Source Sans Pro" panose="020B0503030403020204" pitchFamily="34" charset="0"/>
                <a:ea typeface="Source Sans Pro" panose="020B0503030403020204" pitchFamily="34" charset="0"/>
              </a:rPr>
              <a:t>		la fe de los escogidos de Dios </a:t>
            </a:r>
          </a:p>
          <a:p>
            <a:r>
              <a:rPr lang="es-ES" sz="2400" b="1" dirty="0">
                <a:solidFill>
                  <a:srgbClr val="3C08CE"/>
                </a:solidFill>
                <a:latin typeface="Source Sans Pro" panose="020B0503030403020204" pitchFamily="34" charset="0"/>
                <a:ea typeface="Source Sans Pro" panose="020B0503030403020204" pitchFamily="34" charset="0"/>
              </a:rPr>
              <a:t>		y el conocimiento de la verdad </a:t>
            </a:r>
          </a:p>
          <a:p>
            <a:r>
              <a:rPr lang="es-ES" sz="2400" b="1" dirty="0">
                <a:solidFill>
                  <a:srgbClr val="3C08CE"/>
                </a:solidFill>
                <a:latin typeface="Source Sans Pro" panose="020B0503030403020204" pitchFamily="34" charset="0"/>
                <a:ea typeface="Source Sans Pro" panose="020B0503030403020204" pitchFamily="34" charset="0"/>
              </a:rPr>
              <a:t>					que es según la piedad, </a:t>
            </a:r>
          </a:p>
          <a:p>
            <a:r>
              <a:rPr lang="es-ES" sz="2400" dirty="0">
                <a:latin typeface="Source Sans Pro" panose="020B0503030403020204" pitchFamily="34" charset="0"/>
                <a:ea typeface="Source Sans Pro" panose="020B0503030403020204" pitchFamily="34" charset="0"/>
              </a:rPr>
              <a:t>	en la esperanza de la vida eterna, </a:t>
            </a:r>
          </a:p>
          <a:p>
            <a:r>
              <a:rPr lang="es-ES" sz="2400" dirty="0">
                <a:latin typeface="Source Sans Pro" panose="020B0503030403020204" pitchFamily="34" charset="0"/>
                <a:ea typeface="Source Sans Pro" panose="020B0503030403020204" pitchFamily="34" charset="0"/>
              </a:rPr>
              <a:t>		la cual Dios, que no miente, </a:t>
            </a:r>
          </a:p>
          <a:p>
            <a:r>
              <a:rPr lang="es-ES" sz="2400" dirty="0">
                <a:latin typeface="Source Sans Pro" panose="020B0503030403020204" pitchFamily="34" charset="0"/>
                <a:ea typeface="Source Sans Pro" panose="020B0503030403020204" pitchFamily="34" charset="0"/>
              </a:rPr>
              <a:t>		prometió </a:t>
            </a:r>
          </a:p>
          <a:p>
            <a:r>
              <a:rPr lang="es-ES" sz="2400" dirty="0">
                <a:latin typeface="Source Sans Pro" panose="020B0503030403020204" pitchFamily="34" charset="0"/>
                <a:ea typeface="Source Sans Pro" panose="020B0503030403020204" pitchFamily="34" charset="0"/>
              </a:rPr>
              <a:t>			desde antes del principio de los siglos, </a:t>
            </a:r>
          </a:p>
          <a:p>
            <a:r>
              <a:rPr lang="es-ES" sz="2400" dirty="0">
                <a:latin typeface="Source Sans Pro" panose="020B0503030403020204" pitchFamily="34" charset="0"/>
                <a:ea typeface="Source Sans Pro" panose="020B0503030403020204" pitchFamily="34" charset="0"/>
              </a:rPr>
              <a:t>		y a su debido tiempo manifestó su palabra </a:t>
            </a:r>
          </a:p>
          <a:p>
            <a:r>
              <a:rPr lang="es-ES" sz="2400" dirty="0">
                <a:latin typeface="Source Sans Pro" panose="020B0503030403020204" pitchFamily="34" charset="0"/>
                <a:ea typeface="Source Sans Pro" panose="020B0503030403020204" pitchFamily="34" charset="0"/>
              </a:rPr>
              <a:t>			por medio de la predicación </a:t>
            </a:r>
          </a:p>
          <a:p>
            <a:r>
              <a:rPr lang="es-ES" sz="2400" dirty="0">
                <a:latin typeface="Source Sans Pro" panose="020B0503030403020204" pitchFamily="34" charset="0"/>
                <a:ea typeface="Source Sans Pro" panose="020B0503030403020204" pitchFamily="34" charset="0"/>
              </a:rPr>
              <a:t>				que me fue encomendada </a:t>
            </a:r>
          </a:p>
          <a:p>
            <a:r>
              <a:rPr lang="es-ES" sz="2400" dirty="0">
                <a:latin typeface="Source Sans Pro" panose="020B0503030403020204" pitchFamily="34" charset="0"/>
                <a:ea typeface="Source Sans Pro" panose="020B0503030403020204" pitchFamily="34" charset="0"/>
              </a:rPr>
              <a:t>					por mandato de Dios nuestro            						Salvador.</a:t>
            </a:r>
            <a:endParaRPr lang="en-US" sz="2400" dirty="0">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700FCC59-F2D9-9EB6-5779-E1D822B5AE9F}"/>
              </a:ext>
            </a:extLst>
          </p:cNvPr>
          <p:cNvSpPr txBox="1"/>
          <p:nvPr/>
        </p:nvSpPr>
        <p:spPr>
          <a:xfrm>
            <a:off x="7175567" y="845949"/>
            <a:ext cx="3913251" cy="1077218"/>
          </a:xfrm>
          <a:prstGeom prst="rect">
            <a:avLst/>
          </a:prstGeom>
          <a:solidFill>
            <a:schemeClr val="accent4">
              <a:lumMod val="20000"/>
              <a:lumOff val="80000"/>
            </a:schemeClr>
          </a:solidFill>
        </p:spPr>
        <p:txBody>
          <a:bodyPr wrap="none" rtlCol="0">
            <a:spAutoFit/>
          </a:bodyPr>
          <a:lstStyle/>
          <a:p>
            <a:r>
              <a:rPr lang="es-MX" sz="3200" b="1" dirty="0">
                <a:latin typeface="Source Sans Pro" panose="020B0503030403020204" pitchFamily="34" charset="0"/>
                <a:ea typeface="Source Sans Pro" panose="020B0503030403020204" pitchFamily="34" charset="0"/>
              </a:rPr>
              <a:t>¿Para qué propósito </a:t>
            </a:r>
          </a:p>
          <a:p>
            <a:r>
              <a:rPr lang="es-MX" sz="3200" b="1" dirty="0">
                <a:latin typeface="Source Sans Pro" panose="020B0503030403020204" pitchFamily="34" charset="0"/>
                <a:ea typeface="Source Sans Pro" panose="020B0503030403020204" pitchFamily="34" charset="0"/>
              </a:rPr>
              <a:t>fue hecho apóstol?</a:t>
            </a:r>
            <a:endParaRPr lang="en-US" sz="3200" b="1"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B91D62F5-16C6-4BFE-8BD1-F94C7D2244BA}"/>
              </a:ext>
            </a:extLst>
          </p:cNvPr>
          <p:cNvSpPr txBox="1"/>
          <p:nvPr/>
        </p:nvSpPr>
        <p:spPr>
          <a:xfrm>
            <a:off x="8561545" y="2216460"/>
            <a:ext cx="2933816"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¿Qué podemos decir</a:t>
            </a:r>
          </a:p>
          <a:p>
            <a:r>
              <a:rPr lang="es-MX" sz="2400" b="1" dirty="0">
                <a:latin typeface="Source Sans Pro" panose="020B0503030403020204" pitchFamily="34" charset="0"/>
                <a:ea typeface="Source Sans Pro" panose="020B0503030403020204" pitchFamily="34" charset="0"/>
              </a:rPr>
              <a:t>acerca de la verdad?</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45557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FD8D04-FACD-792D-C87E-FC63160E34FA}"/>
              </a:ext>
            </a:extLst>
          </p:cNvPr>
          <p:cNvSpPr txBox="1"/>
          <p:nvPr/>
        </p:nvSpPr>
        <p:spPr>
          <a:xfrm>
            <a:off x="538993" y="205071"/>
            <a:ext cx="10844868" cy="5632311"/>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Pablo, </a:t>
            </a:r>
          </a:p>
          <a:p>
            <a:r>
              <a:rPr lang="es-ES" sz="2400" dirty="0">
                <a:latin typeface="Source Sans Pro" panose="020B0503030403020204" pitchFamily="34" charset="0"/>
                <a:ea typeface="Source Sans Pro" panose="020B0503030403020204" pitchFamily="34" charset="0"/>
              </a:rPr>
              <a:t>[soy] siervo de Dios y apóstol de Jesucristo, </a:t>
            </a:r>
          </a:p>
          <a:p>
            <a:r>
              <a:rPr lang="es-ES" sz="2400" dirty="0">
                <a:latin typeface="Source Sans Pro" panose="020B0503030403020204" pitchFamily="34" charset="0"/>
                <a:ea typeface="Source Sans Pro" panose="020B0503030403020204" pitchFamily="34" charset="0"/>
              </a:rPr>
              <a:t>	según [= “para avanzar”] </a:t>
            </a:r>
          </a:p>
          <a:p>
            <a:r>
              <a:rPr lang="es-ES" sz="2400" dirty="0">
                <a:latin typeface="Source Sans Pro" panose="020B0503030403020204" pitchFamily="34" charset="0"/>
                <a:ea typeface="Source Sans Pro" panose="020B0503030403020204" pitchFamily="34" charset="0"/>
              </a:rPr>
              <a:t>		la fe de los escogidos de Dios </a:t>
            </a:r>
          </a:p>
          <a:p>
            <a:r>
              <a:rPr lang="es-ES" sz="2400" dirty="0">
                <a:latin typeface="Source Sans Pro" panose="020B0503030403020204" pitchFamily="34" charset="0"/>
                <a:ea typeface="Source Sans Pro" panose="020B0503030403020204" pitchFamily="34" charset="0"/>
              </a:rPr>
              <a:t>		y el conocimiento de la verdad </a:t>
            </a:r>
          </a:p>
          <a:p>
            <a:r>
              <a:rPr lang="es-ES" sz="2400" dirty="0">
                <a:latin typeface="Source Sans Pro" panose="020B0503030403020204" pitchFamily="34" charset="0"/>
                <a:ea typeface="Source Sans Pro" panose="020B0503030403020204" pitchFamily="34" charset="0"/>
              </a:rPr>
              <a:t>					que es según la piedad,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en la esperanza de la vida eterna, </a:t>
            </a:r>
          </a:p>
          <a:p>
            <a:r>
              <a:rPr lang="es-ES" sz="2400" b="1" dirty="0">
                <a:solidFill>
                  <a:srgbClr val="3C08CE"/>
                </a:solidFill>
                <a:latin typeface="Source Sans Pro" panose="020B0503030403020204" pitchFamily="34" charset="0"/>
                <a:ea typeface="Source Sans Pro" panose="020B0503030403020204" pitchFamily="34" charset="0"/>
              </a:rPr>
              <a:t>		</a:t>
            </a:r>
            <a:r>
              <a:rPr lang="es-ES" sz="2400" dirty="0">
                <a:latin typeface="Source Sans Pro" panose="020B0503030403020204" pitchFamily="34" charset="0"/>
                <a:ea typeface="Source Sans Pro" panose="020B0503030403020204" pitchFamily="34" charset="0"/>
              </a:rPr>
              <a:t>la cual Dios, que no miente, </a:t>
            </a:r>
          </a:p>
          <a:p>
            <a:r>
              <a:rPr lang="es-ES" sz="2400" dirty="0">
                <a:latin typeface="Source Sans Pro" panose="020B0503030403020204" pitchFamily="34" charset="0"/>
                <a:ea typeface="Source Sans Pro" panose="020B0503030403020204" pitchFamily="34" charset="0"/>
              </a:rPr>
              <a:t>		prometió </a:t>
            </a:r>
          </a:p>
          <a:p>
            <a:r>
              <a:rPr lang="es-ES" sz="2400" dirty="0">
                <a:latin typeface="Source Sans Pro" panose="020B0503030403020204" pitchFamily="34" charset="0"/>
                <a:ea typeface="Source Sans Pro" panose="020B0503030403020204" pitchFamily="34" charset="0"/>
              </a:rPr>
              <a:t>			desde antes del principio de los siglos, </a:t>
            </a:r>
          </a:p>
          <a:p>
            <a:r>
              <a:rPr lang="es-ES" sz="2400" dirty="0">
                <a:latin typeface="Source Sans Pro" panose="020B0503030403020204" pitchFamily="34" charset="0"/>
                <a:ea typeface="Source Sans Pro" panose="020B0503030403020204" pitchFamily="34" charset="0"/>
              </a:rPr>
              <a:t>		y a su debido tiempo manifestó su palabra </a:t>
            </a:r>
          </a:p>
          <a:p>
            <a:r>
              <a:rPr lang="es-ES" sz="2400" dirty="0">
                <a:latin typeface="Source Sans Pro" panose="020B0503030403020204" pitchFamily="34" charset="0"/>
                <a:ea typeface="Source Sans Pro" panose="020B0503030403020204" pitchFamily="34" charset="0"/>
              </a:rPr>
              <a:t>			por medio de la predicación </a:t>
            </a:r>
          </a:p>
          <a:p>
            <a:r>
              <a:rPr lang="es-ES" sz="2400" dirty="0">
                <a:latin typeface="Source Sans Pro" panose="020B0503030403020204" pitchFamily="34" charset="0"/>
                <a:ea typeface="Source Sans Pro" panose="020B0503030403020204" pitchFamily="34" charset="0"/>
              </a:rPr>
              <a:t>				que me fue encomendada </a:t>
            </a:r>
          </a:p>
          <a:p>
            <a:r>
              <a:rPr lang="es-ES" sz="2400" dirty="0">
                <a:latin typeface="Source Sans Pro" panose="020B0503030403020204" pitchFamily="34" charset="0"/>
                <a:ea typeface="Source Sans Pro" panose="020B0503030403020204" pitchFamily="34" charset="0"/>
              </a:rPr>
              <a:t>					por mandato de Dios nuestro            						Salvador.</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82380C33-6379-3AD2-BC8C-2403A8AC2362}"/>
              </a:ext>
            </a:extLst>
          </p:cNvPr>
          <p:cNvSpPr txBox="1"/>
          <p:nvPr/>
        </p:nvSpPr>
        <p:spPr>
          <a:xfrm>
            <a:off x="7135644" y="2538328"/>
            <a:ext cx="3583032"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¿Cuál es el fundamento</a:t>
            </a:r>
          </a:p>
          <a:p>
            <a:r>
              <a:rPr lang="es-MX" sz="2400" b="1" dirty="0">
                <a:latin typeface="Source Sans Pro" panose="020B0503030403020204" pitchFamily="34" charset="0"/>
                <a:ea typeface="Source Sans Pro" panose="020B0503030403020204" pitchFamily="34" charset="0"/>
              </a:rPr>
              <a:t>del apostolado de Pablo?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84164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FD8D04-FACD-792D-C87E-FC63160E34FA}"/>
              </a:ext>
            </a:extLst>
          </p:cNvPr>
          <p:cNvSpPr txBox="1"/>
          <p:nvPr/>
        </p:nvSpPr>
        <p:spPr>
          <a:xfrm>
            <a:off x="538993" y="205071"/>
            <a:ext cx="10844868" cy="5632311"/>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Pablo, </a:t>
            </a:r>
          </a:p>
          <a:p>
            <a:r>
              <a:rPr lang="es-ES" sz="2400" dirty="0">
                <a:latin typeface="Source Sans Pro" panose="020B0503030403020204" pitchFamily="34" charset="0"/>
                <a:ea typeface="Source Sans Pro" panose="020B0503030403020204" pitchFamily="34" charset="0"/>
              </a:rPr>
              <a:t>[soy] siervo de Dios y apóstol de Jesucristo, </a:t>
            </a:r>
          </a:p>
          <a:p>
            <a:r>
              <a:rPr lang="es-ES" sz="2400" dirty="0">
                <a:latin typeface="Source Sans Pro" panose="020B0503030403020204" pitchFamily="34" charset="0"/>
                <a:ea typeface="Source Sans Pro" panose="020B0503030403020204" pitchFamily="34" charset="0"/>
              </a:rPr>
              <a:t>	según [= “para avanzar”] </a:t>
            </a:r>
          </a:p>
          <a:p>
            <a:r>
              <a:rPr lang="es-ES" sz="2400" dirty="0">
                <a:latin typeface="Source Sans Pro" panose="020B0503030403020204" pitchFamily="34" charset="0"/>
                <a:ea typeface="Source Sans Pro" panose="020B0503030403020204" pitchFamily="34" charset="0"/>
              </a:rPr>
              <a:t>		la fe de los escogidos de Dios </a:t>
            </a:r>
          </a:p>
          <a:p>
            <a:r>
              <a:rPr lang="es-ES" sz="2400" dirty="0">
                <a:latin typeface="Source Sans Pro" panose="020B0503030403020204" pitchFamily="34" charset="0"/>
                <a:ea typeface="Source Sans Pro" panose="020B0503030403020204" pitchFamily="34" charset="0"/>
              </a:rPr>
              <a:t>		y el conocimiento de la verdad </a:t>
            </a:r>
          </a:p>
          <a:p>
            <a:r>
              <a:rPr lang="es-ES" sz="2400" dirty="0">
                <a:latin typeface="Source Sans Pro" panose="020B0503030403020204" pitchFamily="34" charset="0"/>
                <a:ea typeface="Source Sans Pro" panose="020B0503030403020204" pitchFamily="34" charset="0"/>
              </a:rPr>
              <a:t>					que es según la piedad, </a:t>
            </a:r>
          </a:p>
          <a:p>
            <a:r>
              <a:rPr lang="es-ES" sz="2400" dirty="0">
                <a:latin typeface="Source Sans Pro" panose="020B0503030403020204" pitchFamily="34" charset="0"/>
                <a:ea typeface="Source Sans Pro" panose="020B0503030403020204" pitchFamily="34" charset="0"/>
              </a:rPr>
              <a:t>	en la esperanza de la vida eterna,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la cual Dios, que no miente, </a:t>
            </a:r>
          </a:p>
          <a:p>
            <a:r>
              <a:rPr lang="es-ES" sz="2400" b="1" dirty="0">
                <a:solidFill>
                  <a:srgbClr val="3C08CE"/>
                </a:solidFill>
                <a:latin typeface="Source Sans Pro" panose="020B0503030403020204" pitchFamily="34" charset="0"/>
                <a:ea typeface="Source Sans Pro" panose="020B0503030403020204" pitchFamily="34" charset="0"/>
              </a:rPr>
              <a:t>		prometió </a:t>
            </a:r>
          </a:p>
          <a:p>
            <a:r>
              <a:rPr lang="es-ES" sz="2400" b="1" dirty="0">
                <a:solidFill>
                  <a:srgbClr val="3C08CE"/>
                </a:solidFill>
                <a:latin typeface="Source Sans Pro" panose="020B0503030403020204" pitchFamily="34" charset="0"/>
                <a:ea typeface="Source Sans Pro" panose="020B0503030403020204" pitchFamily="34" charset="0"/>
              </a:rPr>
              <a:t>			desde antes del principio de los siglos, </a:t>
            </a:r>
          </a:p>
          <a:p>
            <a:r>
              <a:rPr lang="es-ES" sz="2400" b="1" dirty="0">
                <a:solidFill>
                  <a:srgbClr val="3C08CE"/>
                </a:solidFill>
                <a:latin typeface="Source Sans Pro" panose="020B0503030403020204" pitchFamily="34" charset="0"/>
                <a:ea typeface="Source Sans Pro" panose="020B0503030403020204" pitchFamily="34" charset="0"/>
              </a:rPr>
              <a:t>		y a su debido tiempo manifestó </a:t>
            </a:r>
            <a:r>
              <a:rPr lang="es-ES" sz="2400" b="1" dirty="0">
                <a:solidFill>
                  <a:srgbClr val="C00000"/>
                </a:solidFill>
                <a:latin typeface="Source Sans Pro" panose="020B0503030403020204" pitchFamily="34" charset="0"/>
                <a:ea typeface="Source Sans Pro" panose="020B0503030403020204" pitchFamily="34" charset="0"/>
              </a:rPr>
              <a:t>su palabra</a:t>
            </a:r>
            <a:r>
              <a:rPr lang="es-ES" sz="2400" dirty="0">
                <a:solidFill>
                  <a:srgbClr val="C00000"/>
                </a:solidFill>
                <a:latin typeface="Source Sans Pro" panose="020B0503030403020204" pitchFamily="34" charset="0"/>
                <a:ea typeface="Source Sans Pro" panose="020B0503030403020204" pitchFamily="34" charset="0"/>
              </a:rPr>
              <a:t> </a:t>
            </a:r>
          </a:p>
          <a:p>
            <a:r>
              <a:rPr lang="es-ES" sz="2400" dirty="0">
                <a:latin typeface="Source Sans Pro" panose="020B0503030403020204" pitchFamily="34" charset="0"/>
                <a:ea typeface="Source Sans Pro" panose="020B0503030403020204" pitchFamily="34" charset="0"/>
              </a:rPr>
              <a:t>			por medio de la predicación </a:t>
            </a:r>
          </a:p>
          <a:p>
            <a:r>
              <a:rPr lang="es-ES" sz="2400" dirty="0">
                <a:latin typeface="Source Sans Pro" panose="020B0503030403020204" pitchFamily="34" charset="0"/>
                <a:ea typeface="Source Sans Pro" panose="020B0503030403020204" pitchFamily="34" charset="0"/>
              </a:rPr>
              <a:t>				que me fue encomendada </a:t>
            </a:r>
          </a:p>
          <a:p>
            <a:r>
              <a:rPr lang="es-ES" sz="2400" dirty="0">
                <a:latin typeface="Source Sans Pro" panose="020B0503030403020204" pitchFamily="34" charset="0"/>
                <a:ea typeface="Source Sans Pro" panose="020B0503030403020204" pitchFamily="34" charset="0"/>
              </a:rPr>
              <a:t>					por mandato de Dios nuestro            						Salvador.</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538EA142-554B-5F43-45A2-F26E7435AD44}"/>
              </a:ext>
            </a:extLst>
          </p:cNvPr>
          <p:cNvSpPr txBox="1"/>
          <p:nvPr/>
        </p:nvSpPr>
        <p:spPr>
          <a:xfrm>
            <a:off x="8443654" y="2302725"/>
            <a:ext cx="3299301" cy="1200329"/>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¿Qué podemos decir</a:t>
            </a:r>
          </a:p>
          <a:p>
            <a:r>
              <a:rPr lang="es-MX" sz="2400" b="1" dirty="0">
                <a:latin typeface="Source Sans Pro" panose="020B0503030403020204" pitchFamily="34" charset="0"/>
                <a:ea typeface="Source Sans Pro" panose="020B0503030403020204" pitchFamily="34" charset="0"/>
              </a:rPr>
              <a:t>acerca de la esperanza </a:t>
            </a:r>
          </a:p>
          <a:p>
            <a:r>
              <a:rPr lang="es-MX" sz="2400" b="1" dirty="0">
                <a:latin typeface="Source Sans Pro" panose="020B0503030403020204" pitchFamily="34" charset="0"/>
                <a:ea typeface="Source Sans Pro" panose="020B0503030403020204" pitchFamily="34" charset="0"/>
              </a:rPr>
              <a:t>de la vida eterna?</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9353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FD8D04-FACD-792D-C87E-FC63160E34FA}"/>
              </a:ext>
            </a:extLst>
          </p:cNvPr>
          <p:cNvSpPr txBox="1"/>
          <p:nvPr/>
        </p:nvSpPr>
        <p:spPr>
          <a:xfrm>
            <a:off x="538993" y="205071"/>
            <a:ext cx="10844868" cy="5632311"/>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Pablo, </a:t>
            </a:r>
          </a:p>
          <a:p>
            <a:r>
              <a:rPr lang="es-ES" sz="2400" dirty="0">
                <a:latin typeface="Source Sans Pro" panose="020B0503030403020204" pitchFamily="34" charset="0"/>
                <a:ea typeface="Source Sans Pro" panose="020B0503030403020204" pitchFamily="34" charset="0"/>
              </a:rPr>
              <a:t>[soy] siervo de Dios y apóstol de Jesucristo, </a:t>
            </a:r>
          </a:p>
          <a:p>
            <a:r>
              <a:rPr lang="es-ES" sz="2400" dirty="0">
                <a:latin typeface="Source Sans Pro" panose="020B0503030403020204" pitchFamily="34" charset="0"/>
                <a:ea typeface="Source Sans Pro" panose="020B0503030403020204" pitchFamily="34" charset="0"/>
              </a:rPr>
              <a:t>	según [= “para avanzar”] </a:t>
            </a:r>
          </a:p>
          <a:p>
            <a:r>
              <a:rPr lang="es-ES" sz="2400" dirty="0">
                <a:latin typeface="Source Sans Pro" panose="020B0503030403020204" pitchFamily="34" charset="0"/>
                <a:ea typeface="Source Sans Pro" panose="020B0503030403020204" pitchFamily="34" charset="0"/>
              </a:rPr>
              <a:t>		la fe de los escogidos de Dios </a:t>
            </a:r>
          </a:p>
          <a:p>
            <a:r>
              <a:rPr lang="es-ES" sz="2400" dirty="0">
                <a:latin typeface="Source Sans Pro" panose="020B0503030403020204" pitchFamily="34" charset="0"/>
                <a:ea typeface="Source Sans Pro" panose="020B0503030403020204" pitchFamily="34" charset="0"/>
              </a:rPr>
              <a:t>		y el conocimiento de la verdad </a:t>
            </a:r>
          </a:p>
          <a:p>
            <a:r>
              <a:rPr lang="es-ES" sz="2400" dirty="0">
                <a:latin typeface="Source Sans Pro" panose="020B0503030403020204" pitchFamily="34" charset="0"/>
                <a:ea typeface="Source Sans Pro" panose="020B0503030403020204" pitchFamily="34" charset="0"/>
              </a:rPr>
              <a:t>					que es según la piedad, </a:t>
            </a:r>
          </a:p>
          <a:p>
            <a:r>
              <a:rPr lang="es-ES" sz="2400" dirty="0">
                <a:latin typeface="Source Sans Pro" panose="020B0503030403020204" pitchFamily="34" charset="0"/>
                <a:ea typeface="Source Sans Pro" panose="020B0503030403020204" pitchFamily="34" charset="0"/>
              </a:rPr>
              <a:t>	en la esperanza de la vida eterna, </a:t>
            </a:r>
          </a:p>
          <a:p>
            <a:r>
              <a:rPr lang="es-ES" sz="2400" dirty="0">
                <a:latin typeface="Source Sans Pro" panose="020B0503030403020204" pitchFamily="34" charset="0"/>
                <a:ea typeface="Source Sans Pro" panose="020B0503030403020204" pitchFamily="34" charset="0"/>
              </a:rPr>
              <a:t>		la cual Dios, que no miente, </a:t>
            </a:r>
          </a:p>
          <a:p>
            <a:r>
              <a:rPr lang="es-ES" sz="2400" dirty="0">
                <a:latin typeface="Source Sans Pro" panose="020B0503030403020204" pitchFamily="34" charset="0"/>
                <a:ea typeface="Source Sans Pro" panose="020B0503030403020204" pitchFamily="34" charset="0"/>
              </a:rPr>
              <a:t>		prometió </a:t>
            </a:r>
          </a:p>
          <a:p>
            <a:r>
              <a:rPr lang="es-ES" sz="2400" dirty="0">
                <a:latin typeface="Source Sans Pro" panose="020B0503030403020204" pitchFamily="34" charset="0"/>
                <a:ea typeface="Source Sans Pro" panose="020B0503030403020204" pitchFamily="34" charset="0"/>
              </a:rPr>
              <a:t>			desde antes del principio de los siglos, </a:t>
            </a:r>
          </a:p>
          <a:p>
            <a:r>
              <a:rPr lang="es-ES" sz="2400" dirty="0">
                <a:latin typeface="Source Sans Pro" panose="020B0503030403020204" pitchFamily="34" charset="0"/>
                <a:ea typeface="Source Sans Pro" panose="020B0503030403020204" pitchFamily="34" charset="0"/>
              </a:rPr>
              <a:t>		y a su debido tiempo manifestó su palabra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	por medio de la predicación </a:t>
            </a:r>
          </a:p>
          <a:p>
            <a:r>
              <a:rPr lang="es-ES" sz="2400" b="1" dirty="0">
                <a:solidFill>
                  <a:srgbClr val="3C08CE"/>
                </a:solidFill>
                <a:latin typeface="Source Sans Pro" panose="020B0503030403020204" pitchFamily="34" charset="0"/>
                <a:ea typeface="Source Sans Pro" panose="020B0503030403020204" pitchFamily="34" charset="0"/>
              </a:rPr>
              <a:t>				que me fue encomendada </a:t>
            </a:r>
          </a:p>
          <a:p>
            <a:r>
              <a:rPr lang="es-ES" sz="2400" b="1" dirty="0">
                <a:solidFill>
                  <a:srgbClr val="3C08CE"/>
                </a:solidFill>
                <a:latin typeface="Source Sans Pro" panose="020B0503030403020204" pitchFamily="34" charset="0"/>
                <a:ea typeface="Source Sans Pro" panose="020B0503030403020204" pitchFamily="34" charset="0"/>
              </a:rPr>
              <a:t>					por mandato de Dios nuestro            						Salvador.</a:t>
            </a:r>
            <a:endParaRPr lang="en-US" sz="2400" b="1" dirty="0">
              <a:solidFill>
                <a:srgbClr val="3C08CE"/>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63495B28-2948-0921-99C8-115819C7962E}"/>
              </a:ext>
            </a:extLst>
          </p:cNvPr>
          <p:cNvSpPr txBox="1"/>
          <p:nvPr/>
        </p:nvSpPr>
        <p:spPr>
          <a:xfrm>
            <a:off x="8390575" y="3864105"/>
            <a:ext cx="3262432"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¿Cómo manifestó Dios </a:t>
            </a:r>
          </a:p>
          <a:p>
            <a:r>
              <a:rPr lang="es-MX" sz="2400" b="1" dirty="0">
                <a:latin typeface="Source Sans Pro" panose="020B0503030403020204" pitchFamily="34" charset="0"/>
                <a:ea typeface="Source Sans Pro" panose="020B0503030403020204" pitchFamily="34" charset="0"/>
              </a:rPr>
              <a:t>su palabra?</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695754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6863417"/>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1</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autoridad de Pablo</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mala influencia de la oposición</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47923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3FBA0C-1A5C-8180-5D8E-DB73D9A5C155}"/>
              </a:ext>
            </a:extLst>
          </p:cNvPr>
          <p:cNvSpPr txBox="1"/>
          <p:nvPr/>
        </p:nvSpPr>
        <p:spPr>
          <a:xfrm>
            <a:off x="422239" y="306616"/>
            <a:ext cx="11206778" cy="2862322"/>
          </a:xfrm>
          <a:prstGeom prst="rect">
            <a:avLst/>
          </a:prstGeom>
          <a:noFill/>
        </p:spPr>
        <p:txBody>
          <a:bodyPr wrap="square">
            <a:spAutoFit/>
          </a:bodyPr>
          <a:lstStyle/>
          <a:p>
            <a:r>
              <a:rPr lang="es-ES" sz="3000" b="1" dirty="0">
                <a:latin typeface="Source Sans Pro" panose="020B0503030403020204" pitchFamily="34" charset="0"/>
                <a:ea typeface="Source Sans Pro" panose="020B0503030403020204" pitchFamily="34" charset="0"/>
              </a:rPr>
              <a:t>Y es que hay muchos </a:t>
            </a:r>
            <a:r>
              <a:rPr lang="es-ES" sz="3000" b="1" dirty="0">
                <a:solidFill>
                  <a:schemeClr val="accent6"/>
                </a:solidFill>
                <a:latin typeface="Source Sans Pro" panose="020B0503030403020204" pitchFamily="34" charset="0"/>
                <a:ea typeface="Source Sans Pro" panose="020B0503030403020204" pitchFamily="34" charset="0"/>
              </a:rPr>
              <a:t>rebeldes</a:t>
            </a:r>
            <a:r>
              <a:rPr lang="es-ES" sz="3000" b="1" dirty="0">
                <a:latin typeface="Source Sans Pro" panose="020B0503030403020204" pitchFamily="34" charset="0"/>
                <a:ea typeface="Source Sans Pro" panose="020B0503030403020204" pitchFamily="34" charset="0"/>
              </a:rPr>
              <a:t>, </a:t>
            </a:r>
            <a:r>
              <a:rPr lang="es-ES" sz="3000" b="1" dirty="0">
                <a:solidFill>
                  <a:srgbClr val="3C08CE"/>
                </a:solidFill>
                <a:latin typeface="Source Sans Pro" panose="020B0503030403020204" pitchFamily="34" charset="0"/>
                <a:ea typeface="Source Sans Pro" panose="020B0503030403020204" pitchFamily="34" charset="0"/>
              </a:rPr>
              <a:t>charlatanes y</a:t>
            </a:r>
            <a:r>
              <a:rPr lang="es-ES" sz="3000" b="1" dirty="0">
                <a:latin typeface="Source Sans Pro" panose="020B0503030403020204" pitchFamily="34" charset="0"/>
                <a:ea typeface="Source Sans Pro" panose="020B0503030403020204" pitchFamily="34" charset="0"/>
              </a:rPr>
              <a:t> </a:t>
            </a:r>
            <a:r>
              <a:rPr lang="es-ES" sz="3000" b="1" dirty="0">
                <a:solidFill>
                  <a:srgbClr val="3C08CE"/>
                </a:solidFill>
                <a:latin typeface="Source Sans Pro" panose="020B0503030403020204" pitchFamily="34" charset="0"/>
                <a:ea typeface="Source Sans Pro" panose="020B0503030403020204" pitchFamily="34" charset="0"/>
              </a:rPr>
              <a:t>engañadores</a:t>
            </a:r>
            <a:r>
              <a:rPr lang="es-ES" sz="3000" b="1" dirty="0">
                <a:latin typeface="Source Sans Pro" panose="020B0503030403020204" pitchFamily="34" charset="0"/>
                <a:ea typeface="Source Sans Pro" panose="020B0503030403020204" pitchFamily="34" charset="0"/>
              </a:rPr>
              <a:t>, especialmente los partidarios </a:t>
            </a:r>
            <a:r>
              <a:rPr lang="es-ES" sz="3000" b="1" dirty="0">
                <a:solidFill>
                  <a:srgbClr val="C00000"/>
                </a:solidFill>
                <a:latin typeface="Source Sans Pro" panose="020B0503030403020204" pitchFamily="34" charset="0"/>
                <a:ea typeface="Source Sans Pro" panose="020B0503030403020204" pitchFamily="34" charset="0"/>
              </a:rPr>
              <a:t>de la circuncisión</a:t>
            </a:r>
            <a:r>
              <a:rPr lang="es-ES" sz="3000" b="1" dirty="0">
                <a:latin typeface="Source Sans Pro" panose="020B0503030403020204" pitchFamily="34" charset="0"/>
                <a:ea typeface="Source Sans Pro" panose="020B0503030403020204" pitchFamily="34" charset="0"/>
              </a:rPr>
              <a:t>…están arruinando familias enteras al </a:t>
            </a:r>
            <a:r>
              <a:rPr lang="es-ES" sz="3000" b="1" dirty="0">
                <a:solidFill>
                  <a:srgbClr val="3C08CE"/>
                </a:solidFill>
                <a:latin typeface="Source Sans Pro" panose="020B0503030403020204" pitchFamily="34" charset="0"/>
                <a:ea typeface="Source Sans Pro" panose="020B0503030403020204" pitchFamily="34" charset="0"/>
              </a:rPr>
              <a:t>enseñar lo que no se debe</a:t>
            </a:r>
            <a:r>
              <a:rPr lang="es-ES" sz="3000" b="1" dirty="0">
                <a:latin typeface="Source Sans Pro" panose="020B0503030403020204" pitchFamily="34" charset="0"/>
                <a:ea typeface="Source Sans Pro" panose="020B0503030403020204" pitchFamily="34" charset="0"/>
              </a:rPr>
              <a:t>; y lo hacen para obtener ganancias mal habidas. (1.10-11) </a:t>
            </a:r>
          </a:p>
          <a:p>
            <a:endParaRPr lang="es-ES" sz="3000" b="1" dirty="0">
              <a:latin typeface="Source Sans Pro" panose="020B0503030403020204" pitchFamily="34" charset="0"/>
              <a:ea typeface="Source Sans Pro" panose="020B0503030403020204" pitchFamily="34" charset="0"/>
            </a:endParaRPr>
          </a:p>
          <a:p>
            <a:r>
              <a:rPr lang="es-ES" sz="3000" b="1" dirty="0">
                <a:latin typeface="Source Sans Pro" panose="020B0503030403020204" pitchFamily="34" charset="0"/>
                <a:ea typeface="Source Sans Pro" panose="020B0503030403020204" pitchFamily="34" charset="0"/>
              </a:rPr>
              <a:t>…</a:t>
            </a:r>
            <a:r>
              <a:rPr lang="es-ES" sz="3000" b="1" dirty="0">
                <a:solidFill>
                  <a:srgbClr val="C00000"/>
                </a:solidFill>
                <a:latin typeface="Source Sans Pro" panose="020B0503030403020204" pitchFamily="34" charset="0"/>
                <a:ea typeface="Source Sans Pro" panose="020B0503030403020204" pitchFamily="34" charset="0"/>
              </a:rPr>
              <a:t>leyendas judías </a:t>
            </a:r>
            <a:r>
              <a:rPr lang="es-ES" sz="3000" b="1" dirty="0">
                <a:latin typeface="Source Sans Pro" panose="020B0503030403020204" pitchFamily="34" charset="0"/>
                <a:ea typeface="Source Sans Pro" panose="020B0503030403020204" pitchFamily="34" charset="0"/>
              </a:rPr>
              <a:t>(1.14)</a:t>
            </a:r>
            <a:endParaRPr lang="en-US" sz="3000" b="1" dirty="0">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6E8B8DE5-B46E-F6D2-45A7-305F6BA9FD05}"/>
              </a:ext>
            </a:extLst>
          </p:cNvPr>
          <p:cNvSpPr txBox="1"/>
          <p:nvPr/>
        </p:nvSpPr>
        <p:spPr>
          <a:xfrm>
            <a:off x="422237" y="3298942"/>
            <a:ext cx="10561319" cy="1477328"/>
          </a:xfrm>
          <a:prstGeom prst="rect">
            <a:avLst/>
          </a:prstGeom>
          <a:noFill/>
        </p:spPr>
        <p:txBody>
          <a:bodyPr wrap="square">
            <a:spAutoFit/>
          </a:bodyPr>
          <a:lstStyle/>
          <a:p>
            <a:r>
              <a:rPr lang="es-ES" sz="3000" b="1" dirty="0">
                <a:latin typeface="Source Sans Pro" panose="020B0503030403020204" pitchFamily="34" charset="0"/>
                <a:ea typeface="Source Sans Pro" panose="020B0503030403020204" pitchFamily="34" charset="0"/>
              </a:rPr>
              <a:t>Profesan conocer a Dios, pero con sus acciones lo niegan; son abominables, </a:t>
            </a:r>
            <a:r>
              <a:rPr lang="es-ES" sz="3000" b="1" dirty="0">
                <a:solidFill>
                  <a:schemeClr val="accent6"/>
                </a:solidFill>
                <a:latin typeface="Source Sans Pro" panose="020B0503030403020204" pitchFamily="34" charset="0"/>
                <a:ea typeface="Source Sans Pro" panose="020B0503030403020204" pitchFamily="34" charset="0"/>
              </a:rPr>
              <a:t>desobedientes </a:t>
            </a:r>
            <a:r>
              <a:rPr lang="es-ES" sz="3000" b="1" dirty="0">
                <a:latin typeface="Source Sans Pro" panose="020B0503030403020204" pitchFamily="34" charset="0"/>
                <a:ea typeface="Source Sans Pro" panose="020B0503030403020204" pitchFamily="34" charset="0"/>
              </a:rPr>
              <a:t>e incapaces de hacer nada bueno. (1.16)</a:t>
            </a:r>
            <a:endParaRPr lang="en-US" sz="3000" b="1" dirty="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F63FB981-23E5-26AD-EC03-7293371D5F0F}"/>
              </a:ext>
            </a:extLst>
          </p:cNvPr>
          <p:cNvSpPr txBox="1"/>
          <p:nvPr/>
        </p:nvSpPr>
        <p:spPr>
          <a:xfrm>
            <a:off x="422237" y="5074056"/>
            <a:ext cx="10561319" cy="1477328"/>
          </a:xfrm>
          <a:prstGeom prst="rect">
            <a:avLst/>
          </a:prstGeom>
          <a:noFill/>
        </p:spPr>
        <p:txBody>
          <a:bodyPr wrap="square">
            <a:spAutoFit/>
          </a:bodyPr>
          <a:lstStyle/>
          <a:p>
            <a:r>
              <a:rPr lang="es-ES" sz="3000" b="1" dirty="0">
                <a:latin typeface="Source Sans Pro" panose="020B0503030403020204" pitchFamily="34" charset="0"/>
                <a:ea typeface="Source Sans Pro" panose="020B0503030403020204" pitchFamily="34" charset="0"/>
              </a:rPr>
              <a:t>Evita las necias controversias y </a:t>
            </a:r>
            <a:r>
              <a:rPr lang="es-ES" sz="3000" b="1" dirty="0">
                <a:solidFill>
                  <a:srgbClr val="C00000"/>
                </a:solidFill>
                <a:latin typeface="Source Sans Pro" panose="020B0503030403020204" pitchFamily="34" charset="0"/>
                <a:ea typeface="Source Sans Pro" panose="020B0503030403020204" pitchFamily="34" charset="0"/>
              </a:rPr>
              <a:t>genealogías, las discusiones y peleas sobre la ley</a:t>
            </a:r>
            <a:r>
              <a:rPr lang="es-ES" sz="3000" b="1" dirty="0">
                <a:latin typeface="Source Sans Pro" panose="020B0503030403020204" pitchFamily="34" charset="0"/>
                <a:ea typeface="Source Sans Pro" panose="020B0503030403020204" pitchFamily="34" charset="0"/>
              </a:rPr>
              <a:t>, porque carecen de provecho y de sentido. (3.9)</a:t>
            </a:r>
            <a:endParaRPr lang="en-US" sz="3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03077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821763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2</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buena influencia de la conducta cristiana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gracia como maestra</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intención de la muerte de Cristo</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91611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2615A-03DD-344C-CDB4-86AD167FEAB5}"/>
              </a:ext>
            </a:extLst>
          </p:cNvPr>
          <p:cNvSpPr txBox="1"/>
          <p:nvPr/>
        </p:nvSpPr>
        <p:spPr>
          <a:xfrm>
            <a:off x="601579" y="474345"/>
            <a:ext cx="10836442" cy="5909310"/>
          </a:xfrm>
          <a:prstGeom prst="rect">
            <a:avLst/>
          </a:prstGeom>
          <a:noFill/>
        </p:spPr>
        <p:txBody>
          <a:bodyPr wrap="square" rtlCol="0">
            <a:spAutoFit/>
          </a:bodyPr>
          <a:lstStyle/>
          <a:p>
            <a:r>
              <a:rPr lang="es-MX" sz="3600" b="1" dirty="0">
                <a:latin typeface="Source Sans Pro" panose="020B0503030403020204" pitchFamily="34" charset="0"/>
                <a:ea typeface="Source Sans Pro" panose="020B0503030403020204" pitchFamily="34" charset="0"/>
              </a:rPr>
              <a:t>La conducta cristiana con fines de responder al público no cristiano en Tito</a:t>
            </a:r>
          </a:p>
          <a:p>
            <a:endParaRPr lang="es-MX" dirty="0"/>
          </a:p>
          <a:p>
            <a:r>
              <a:rPr lang="es-MX" sz="2800" b="1" dirty="0">
                <a:solidFill>
                  <a:srgbClr val="C00000"/>
                </a:solidFill>
                <a:latin typeface="Source Sans Pro" panose="020B0503030403020204" pitchFamily="34" charset="0"/>
                <a:ea typeface="Source Sans Pro" panose="020B0503030403020204" pitchFamily="34" charset="0"/>
              </a:rPr>
              <a:t>Apologética</a:t>
            </a:r>
          </a:p>
          <a:p>
            <a:r>
              <a:rPr lang="es-ES" sz="2800" b="1" dirty="0">
                <a:solidFill>
                  <a:srgbClr val="3C08CE"/>
                </a:solidFill>
                <a:latin typeface="Source Sans Pro" panose="020B0503030403020204" pitchFamily="34" charset="0"/>
                <a:ea typeface="Source Sans Pro" panose="020B0503030403020204" pitchFamily="34" charset="0"/>
              </a:rPr>
              <a:t>para que no se hable mal de la palabra de Dios. </a:t>
            </a:r>
            <a:r>
              <a:rPr lang="es-MX" sz="2800" b="1" dirty="0">
                <a:solidFill>
                  <a:srgbClr val="3C08CE"/>
                </a:solidFill>
                <a:latin typeface="Source Sans Pro" panose="020B0503030403020204" pitchFamily="34" charset="0"/>
                <a:ea typeface="Source Sans Pro" panose="020B0503030403020204" pitchFamily="34" charset="0"/>
              </a:rPr>
              <a:t>(2.5)</a:t>
            </a:r>
          </a:p>
          <a:p>
            <a:endParaRPr lang="es-MX" sz="2800" b="1" dirty="0">
              <a:solidFill>
                <a:srgbClr val="3C08CE"/>
              </a:solidFill>
              <a:latin typeface="Source Sans Pro" panose="020B0503030403020204" pitchFamily="34" charset="0"/>
              <a:ea typeface="Source Sans Pro" panose="020B0503030403020204" pitchFamily="34" charset="0"/>
            </a:endParaRPr>
          </a:p>
          <a:p>
            <a:r>
              <a:rPr lang="es-ES" sz="2800" b="1" dirty="0">
                <a:solidFill>
                  <a:srgbClr val="3C08CE"/>
                </a:solidFill>
                <a:latin typeface="Source Sans Pro" panose="020B0503030403020204" pitchFamily="34" charset="0"/>
                <a:ea typeface="Source Sans Pro" panose="020B0503030403020204" pitchFamily="34" charset="0"/>
              </a:rPr>
              <a:t>Así se avergonzará cualquiera que se oponga, pues no podrá decir nada malo de nosotros. </a:t>
            </a:r>
            <a:r>
              <a:rPr lang="es-MX" sz="2800" b="1" dirty="0">
                <a:solidFill>
                  <a:srgbClr val="3C08CE"/>
                </a:solidFill>
                <a:latin typeface="Source Sans Pro" panose="020B0503030403020204" pitchFamily="34" charset="0"/>
                <a:ea typeface="Source Sans Pro" panose="020B0503030403020204" pitchFamily="34" charset="0"/>
              </a:rPr>
              <a:t>(2.8)</a:t>
            </a:r>
          </a:p>
          <a:p>
            <a:endParaRPr lang="es-MX" sz="2800" b="1" dirty="0">
              <a:solidFill>
                <a:srgbClr val="3C08CE"/>
              </a:solidFill>
              <a:latin typeface="Source Sans Pro" panose="020B0503030403020204" pitchFamily="34" charset="0"/>
              <a:ea typeface="Source Sans Pro" panose="020B0503030403020204" pitchFamily="34" charset="0"/>
            </a:endParaRPr>
          </a:p>
          <a:p>
            <a:r>
              <a:rPr lang="es-MX" sz="2800" b="1" dirty="0">
                <a:solidFill>
                  <a:srgbClr val="C00000"/>
                </a:solidFill>
                <a:latin typeface="Source Sans Pro" panose="020B0503030403020204" pitchFamily="34" charset="0"/>
                <a:ea typeface="Source Sans Pro" panose="020B0503030403020204" pitchFamily="34" charset="0"/>
              </a:rPr>
              <a:t>Evangelismo</a:t>
            </a:r>
          </a:p>
          <a:p>
            <a:r>
              <a:rPr lang="es-ES" sz="2800" b="1" dirty="0">
                <a:solidFill>
                  <a:srgbClr val="3C08CE"/>
                </a:solidFill>
                <a:latin typeface="Source Sans Pro" panose="020B0503030403020204" pitchFamily="34" charset="0"/>
                <a:ea typeface="Source Sans Pro" panose="020B0503030403020204" pitchFamily="34" charset="0"/>
              </a:rPr>
              <a:t>para que en todo hagan honor a la enseñanza de Dios nuestro Salvador. (2.10, NVI. RV60 = para que en todo </a:t>
            </a:r>
            <a:r>
              <a:rPr lang="es-ES" sz="2800" b="1" dirty="0">
                <a:solidFill>
                  <a:srgbClr val="C00000"/>
                </a:solidFill>
                <a:latin typeface="Source Sans Pro" panose="020B0503030403020204" pitchFamily="34" charset="0"/>
                <a:ea typeface="Source Sans Pro" panose="020B0503030403020204" pitchFamily="34" charset="0"/>
              </a:rPr>
              <a:t>adornen</a:t>
            </a:r>
            <a:r>
              <a:rPr lang="es-ES" sz="2800" b="1" dirty="0">
                <a:solidFill>
                  <a:srgbClr val="3C08CE"/>
                </a:solidFill>
                <a:latin typeface="Source Sans Pro" panose="020B0503030403020204" pitchFamily="34" charset="0"/>
                <a:ea typeface="Source Sans Pro" panose="020B0503030403020204" pitchFamily="34" charset="0"/>
              </a:rPr>
              <a:t> (</a:t>
            </a:r>
            <a:r>
              <a:rPr lang="el-GR" sz="2800" b="1" dirty="0">
                <a:solidFill>
                  <a:srgbClr val="3C08CE"/>
                </a:solidFill>
                <a:latin typeface="GentiumAlt"/>
              </a:rPr>
              <a:t>κοσμέω</a:t>
            </a:r>
            <a:r>
              <a:rPr lang="es-ES" sz="2800" b="1" dirty="0">
                <a:solidFill>
                  <a:srgbClr val="3C08CE"/>
                </a:solidFill>
                <a:latin typeface="Source Sans Pro" panose="020B0503030403020204" pitchFamily="34" charset="0"/>
                <a:ea typeface="Source Sans Pro" panose="020B0503030403020204" pitchFamily="34" charset="0"/>
              </a:rPr>
              <a:t>) la doctrina de Dios nuestro Salvador)</a:t>
            </a:r>
            <a:endParaRPr lang="en-US" sz="2800" b="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936818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A4B64-C20F-EA2F-4BD5-4E6EFA549DF6}"/>
              </a:ext>
            </a:extLst>
          </p:cNvPr>
          <p:cNvSpPr txBox="1"/>
          <p:nvPr/>
        </p:nvSpPr>
        <p:spPr>
          <a:xfrm>
            <a:off x="752674" y="675860"/>
            <a:ext cx="10237304" cy="8217634"/>
          </a:xfrm>
          <a:prstGeom prst="rect">
            <a:avLst/>
          </a:prstGeom>
          <a:noFill/>
        </p:spPr>
        <p:txBody>
          <a:bodyPr wrap="square" rtlCol="0">
            <a:spAutoFit/>
          </a:bodyPr>
          <a:lstStyle/>
          <a:p>
            <a:r>
              <a:rPr lang="es-MX" sz="4400" b="1" i="1" dirty="0">
                <a:solidFill>
                  <a:srgbClr val="8D2AAC"/>
                </a:solidFill>
                <a:latin typeface="Source Sans Pro" panose="020B0503030403020204" pitchFamily="34" charset="0"/>
                <a:ea typeface="Source Sans Pro" panose="020B0503030403020204" pitchFamily="34" charset="0"/>
              </a:rPr>
              <a:t>El mensaje que Pablo les dio para motivarlos a responder a la situación</a:t>
            </a:r>
          </a:p>
          <a:p>
            <a:pPr marL="571500" indent="-571500">
              <a:buFont typeface="Arial" panose="020B0604020202020204" pitchFamily="34" charset="0"/>
              <a:buChar char="•"/>
            </a:pPr>
            <a:r>
              <a:rPr lang="es-MX" sz="4400" b="1" i="1" dirty="0">
                <a:latin typeface="Source Sans Pro" panose="020B0503030403020204" pitchFamily="34" charset="0"/>
                <a:ea typeface="Source Sans Pro" panose="020B0503030403020204" pitchFamily="34" charset="0"/>
              </a:rPr>
              <a:t>Capítulo 2</a:t>
            </a:r>
          </a:p>
          <a:p>
            <a:pPr marL="1028700" lvl="1" indent="-571500">
              <a:buFont typeface="Arial" panose="020B0604020202020204" pitchFamily="34" charset="0"/>
              <a:buChar char="•"/>
            </a:pPr>
            <a:r>
              <a:rPr lang="es-MX" sz="4400" b="1" i="1" dirty="0">
                <a:solidFill>
                  <a:srgbClr val="3C08CE"/>
                </a:solidFill>
                <a:latin typeface="Source Sans Pro" panose="020B0503030403020204" pitchFamily="34" charset="0"/>
                <a:ea typeface="Source Sans Pro" panose="020B0503030403020204" pitchFamily="34" charset="0"/>
              </a:rPr>
              <a:t>La buena influencia de la conducta cristiana</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gracia como maestra, y</a:t>
            </a:r>
          </a:p>
          <a:p>
            <a:pPr marL="1028700" lvl="1" indent="-571500">
              <a:buFont typeface="Arial" panose="020B0604020202020204" pitchFamily="34" charset="0"/>
              <a:buChar char="•"/>
            </a:pPr>
            <a:r>
              <a:rPr lang="es-MX" sz="4400" b="1" i="1" dirty="0">
                <a:solidFill>
                  <a:srgbClr val="C00000"/>
                </a:solidFill>
                <a:latin typeface="Source Sans Pro" panose="020B0503030403020204" pitchFamily="34" charset="0"/>
                <a:ea typeface="Source Sans Pro" panose="020B0503030403020204" pitchFamily="34" charset="0"/>
              </a:rPr>
              <a:t>La intención de la muerte de Cristo</a:t>
            </a: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p>
          <a:p>
            <a:endParaRPr lang="es-MX" sz="4400" b="1" i="1" dirty="0">
              <a:solidFill>
                <a:srgbClr val="3C08CE"/>
              </a:solidFill>
              <a:latin typeface="Source Sans Pro" panose="020B0503030403020204" pitchFamily="34" charset="0"/>
              <a:ea typeface="Source Sans Pro" panose="020B0503030403020204" pitchFamily="34" charset="0"/>
            </a:endParaRPr>
          </a:p>
          <a:p>
            <a:r>
              <a:rPr lang="es-MX" sz="4400" b="1" i="1" dirty="0">
                <a:solidFill>
                  <a:srgbClr val="3C08CE"/>
                </a:solidFill>
                <a:latin typeface="Source Sans Pro" panose="020B0503030403020204" pitchFamily="34" charset="0"/>
                <a:ea typeface="Source Sans Pro" panose="020B0503030403020204" pitchFamily="34" charset="0"/>
              </a:rPr>
              <a:t>                                                               </a:t>
            </a:r>
            <a:endParaRPr lang="en-US" sz="44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19140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1B577-AC73-F9FF-BA34-B23FC992F1CB}"/>
              </a:ext>
            </a:extLst>
          </p:cNvPr>
          <p:cNvSpPr txBox="1"/>
          <p:nvPr/>
        </p:nvSpPr>
        <p:spPr>
          <a:xfrm>
            <a:off x="1310779" y="674400"/>
            <a:ext cx="9376795" cy="5509200"/>
          </a:xfrm>
          <a:prstGeom prst="rect">
            <a:avLst/>
          </a:prstGeom>
          <a:noFill/>
        </p:spPr>
        <p:txBody>
          <a:bodyPr wrap="square">
            <a:spAutoFit/>
          </a:bodyPr>
          <a:lstStyle/>
          <a:p>
            <a:r>
              <a:rPr lang="es-ES" sz="3200" b="1" dirty="0">
                <a:latin typeface="Source Sans Pro" panose="020B0503030403020204" pitchFamily="34" charset="0"/>
                <a:ea typeface="Source Sans Pro" panose="020B0503030403020204" pitchFamily="34" charset="0"/>
              </a:rPr>
              <a:t>Porque la gracia de Dios se ha manifestado para salvación a todos los hombres, enseñándonos que, renunciando a la impiedad y a los deseos mundanos, vivamos en este siglo sobria, justa y piadosamente, aguardando la esperanza bienaventurada y la manifestación gloriosa de nuestro gran Dios y Salvador Jesucristo, quien se dio a sí mismo por nosotros para redimirnos de toda iniquidad y purificar para sí un pueblo propio, celoso de buenas obras. (Tito 2.11-14 RV60)</a:t>
            </a:r>
          </a:p>
          <a:p>
            <a:endParaRPr lang="es-ES" sz="32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9154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world">
            <a:extLst>
              <a:ext uri="{FF2B5EF4-FFF2-40B4-BE49-F238E27FC236}">
                <a16:creationId xmlns:a16="http://schemas.microsoft.com/office/drawing/2014/main" id="{59F3A26C-4876-96A6-5620-FA6E6B52F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992" y="52387"/>
            <a:ext cx="7953375" cy="6753225"/>
          </a:xfrm>
          <a:prstGeom prst="rect">
            <a:avLst/>
          </a:prstGeom>
        </p:spPr>
      </p:pic>
      <p:sp>
        <p:nvSpPr>
          <p:cNvPr id="2" name="TextBox 1">
            <a:extLst>
              <a:ext uri="{FF2B5EF4-FFF2-40B4-BE49-F238E27FC236}">
                <a16:creationId xmlns:a16="http://schemas.microsoft.com/office/drawing/2014/main" id="{FCA9DAAE-6E6E-02DD-F108-778A0C262230}"/>
              </a:ext>
            </a:extLst>
          </p:cNvPr>
          <p:cNvSpPr txBox="1"/>
          <p:nvPr/>
        </p:nvSpPr>
        <p:spPr>
          <a:xfrm>
            <a:off x="264696" y="248652"/>
            <a:ext cx="3641558" cy="1938992"/>
          </a:xfrm>
          <a:prstGeom prst="rect">
            <a:avLst/>
          </a:prstGeom>
          <a:noFill/>
        </p:spPr>
        <p:txBody>
          <a:bodyPr wrap="square" rtlCol="0">
            <a:spAutoFit/>
          </a:bodyPr>
          <a:lstStyle/>
          <a:p>
            <a:r>
              <a:rPr lang="es-ES" sz="4000" b="1" i="1" dirty="0">
                <a:solidFill>
                  <a:srgbClr val="3C08CE"/>
                </a:solidFill>
                <a:latin typeface="Source Sans Pro" panose="020B0503030403020204" pitchFamily="34" charset="0"/>
                <a:ea typeface="Source Sans Pro" panose="020B0503030403020204" pitchFamily="34" charset="0"/>
              </a:rPr>
              <a:t>Cuarto viaje misionero de Pablo</a:t>
            </a:r>
            <a:endParaRPr lang="en-US" sz="4000" b="1" i="1" dirty="0">
              <a:solidFill>
                <a:srgbClr val="3C08CE"/>
              </a:solidFill>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F0815C9C-A08E-BB89-B443-D1CE39667AE3}"/>
              </a:ext>
            </a:extLst>
          </p:cNvPr>
          <p:cNvSpPr txBox="1"/>
          <p:nvPr/>
        </p:nvSpPr>
        <p:spPr>
          <a:xfrm>
            <a:off x="7083234" y="3737810"/>
            <a:ext cx="1363579" cy="646331"/>
          </a:xfrm>
          <a:prstGeom prst="rect">
            <a:avLst/>
          </a:prstGeom>
          <a:noFill/>
        </p:spPr>
        <p:txBody>
          <a:bodyPr wrap="square" rtlCol="0">
            <a:spAutoFit/>
          </a:bodyPr>
          <a:lstStyle/>
          <a:p>
            <a:r>
              <a:rPr lang="es-MX" sz="3600" b="1" dirty="0"/>
              <a:t>Creta</a:t>
            </a:r>
            <a:endParaRPr lang="en-US" sz="3600" b="1" dirty="0"/>
          </a:p>
        </p:txBody>
      </p:sp>
      <p:sp>
        <p:nvSpPr>
          <p:cNvPr id="13" name="TextBox 12">
            <a:extLst>
              <a:ext uri="{FF2B5EF4-FFF2-40B4-BE49-F238E27FC236}">
                <a16:creationId xmlns:a16="http://schemas.microsoft.com/office/drawing/2014/main" id="{279230F9-AA0C-CBFD-E613-92AC0CE8E295}"/>
              </a:ext>
            </a:extLst>
          </p:cNvPr>
          <p:cNvSpPr txBox="1"/>
          <p:nvPr/>
        </p:nvSpPr>
        <p:spPr>
          <a:xfrm>
            <a:off x="4130992" y="675956"/>
            <a:ext cx="1493953" cy="646331"/>
          </a:xfrm>
          <a:prstGeom prst="rect">
            <a:avLst/>
          </a:prstGeom>
          <a:noFill/>
        </p:spPr>
        <p:txBody>
          <a:bodyPr wrap="square" rtlCol="0">
            <a:spAutoFit/>
          </a:bodyPr>
          <a:lstStyle/>
          <a:p>
            <a:r>
              <a:rPr lang="es-MX" sz="3600" b="1" dirty="0"/>
              <a:t>Roma</a:t>
            </a:r>
            <a:endParaRPr lang="en-US" sz="3600" b="1" dirty="0"/>
          </a:p>
        </p:txBody>
      </p:sp>
      <p:sp>
        <p:nvSpPr>
          <p:cNvPr id="14" name="TextBox 13">
            <a:extLst>
              <a:ext uri="{FF2B5EF4-FFF2-40B4-BE49-F238E27FC236}">
                <a16:creationId xmlns:a16="http://schemas.microsoft.com/office/drawing/2014/main" id="{36174F04-7475-FEFD-3F21-F84DDE47155E}"/>
              </a:ext>
            </a:extLst>
          </p:cNvPr>
          <p:cNvSpPr txBox="1"/>
          <p:nvPr/>
        </p:nvSpPr>
        <p:spPr>
          <a:xfrm>
            <a:off x="4426977" y="2989664"/>
            <a:ext cx="2431519" cy="646331"/>
          </a:xfrm>
          <a:prstGeom prst="rect">
            <a:avLst/>
          </a:prstGeom>
          <a:noFill/>
        </p:spPr>
        <p:txBody>
          <a:bodyPr wrap="square" rtlCol="0">
            <a:spAutoFit/>
          </a:bodyPr>
          <a:lstStyle/>
          <a:p>
            <a:r>
              <a:rPr lang="es-MX" sz="3600" b="1" dirty="0"/>
              <a:t>Nicópolis</a:t>
            </a:r>
            <a:endParaRPr lang="en-US" sz="3600" b="1" dirty="0"/>
          </a:p>
        </p:txBody>
      </p:sp>
      <p:cxnSp>
        <p:nvCxnSpPr>
          <p:cNvPr id="16" name="Straight Arrow Connector 15">
            <a:extLst>
              <a:ext uri="{FF2B5EF4-FFF2-40B4-BE49-F238E27FC236}">
                <a16:creationId xmlns:a16="http://schemas.microsoft.com/office/drawing/2014/main" id="{A86B29D4-4638-0755-C723-AD137F4B03B3}"/>
              </a:ext>
            </a:extLst>
          </p:cNvPr>
          <p:cNvCxnSpPr/>
          <p:nvPr/>
        </p:nvCxnSpPr>
        <p:spPr>
          <a:xfrm flipV="1">
            <a:off x="5583381" y="2449254"/>
            <a:ext cx="762000" cy="58525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3D09A903-2DA8-E745-DFBB-79406929F4E5}"/>
              </a:ext>
            </a:extLst>
          </p:cNvPr>
          <p:cNvSpPr txBox="1"/>
          <p:nvPr/>
        </p:nvSpPr>
        <p:spPr>
          <a:xfrm>
            <a:off x="9216834" y="2126087"/>
            <a:ext cx="1363579" cy="646331"/>
          </a:xfrm>
          <a:prstGeom prst="rect">
            <a:avLst/>
          </a:prstGeom>
          <a:noFill/>
        </p:spPr>
        <p:txBody>
          <a:bodyPr wrap="square" rtlCol="0">
            <a:spAutoFit/>
          </a:bodyPr>
          <a:lstStyle/>
          <a:p>
            <a:r>
              <a:rPr lang="es-MX" sz="3600" b="1" dirty="0"/>
              <a:t>Éfeso</a:t>
            </a:r>
            <a:endParaRPr lang="en-US" sz="3600" b="1" dirty="0"/>
          </a:p>
        </p:txBody>
      </p:sp>
      <p:cxnSp>
        <p:nvCxnSpPr>
          <p:cNvPr id="18" name="Straight Arrow Connector 17">
            <a:extLst>
              <a:ext uri="{FF2B5EF4-FFF2-40B4-BE49-F238E27FC236}">
                <a16:creationId xmlns:a16="http://schemas.microsoft.com/office/drawing/2014/main" id="{B048A068-4F23-C071-543E-8C08899BED1A}"/>
              </a:ext>
            </a:extLst>
          </p:cNvPr>
          <p:cNvCxnSpPr>
            <a:cxnSpLocks/>
          </p:cNvCxnSpPr>
          <p:nvPr/>
        </p:nvCxnSpPr>
        <p:spPr>
          <a:xfrm flipH="1">
            <a:off x="8482896" y="2449252"/>
            <a:ext cx="733938" cy="15240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067255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F256A-1F18-B1B8-A3E8-99F48306C261}"/>
              </a:ext>
            </a:extLst>
          </p:cNvPr>
          <p:cNvSpPr txBox="1"/>
          <p:nvPr/>
        </p:nvSpPr>
        <p:spPr>
          <a:xfrm>
            <a:off x="125835" y="151179"/>
            <a:ext cx="11945923" cy="6370975"/>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Porque la gracia de Dios se ha manifestado </a:t>
            </a:r>
          </a:p>
          <a:p>
            <a:r>
              <a:rPr lang="es-ES" sz="2400" dirty="0">
                <a:latin typeface="Source Sans Pro" panose="020B0503030403020204" pitchFamily="34" charset="0"/>
                <a:ea typeface="Source Sans Pro" panose="020B0503030403020204" pitchFamily="34" charset="0"/>
              </a:rPr>
              <a:t>	para salvación a todos los hombres, </a:t>
            </a:r>
          </a:p>
          <a:p>
            <a:r>
              <a:rPr lang="es-ES" sz="2400" dirty="0">
                <a:latin typeface="Source Sans Pro" panose="020B0503030403020204" pitchFamily="34" charset="0"/>
                <a:ea typeface="Source Sans Pro" panose="020B0503030403020204" pitchFamily="34" charset="0"/>
              </a:rPr>
              <a:t>	enseñándonos que, </a:t>
            </a:r>
          </a:p>
          <a:p>
            <a:r>
              <a:rPr lang="es-ES" sz="2400" dirty="0">
                <a:latin typeface="Source Sans Pro" panose="020B0503030403020204" pitchFamily="34" charset="0"/>
                <a:ea typeface="Source Sans Pro" panose="020B0503030403020204" pitchFamily="34" charset="0"/>
              </a:rPr>
              <a:t>			renunciando a la impiedad </a:t>
            </a:r>
          </a:p>
          <a:p>
            <a:r>
              <a:rPr lang="es-ES" sz="2400" dirty="0">
                <a:latin typeface="Source Sans Pro" panose="020B0503030403020204" pitchFamily="34" charset="0"/>
                <a:ea typeface="Source Sans Pro" panose="020B0503030403020204" pitchFamily="34" charset="0"/>
              </a:rPr>
              <a:t>			y a los deseos mundanos, </a:t>
            </a:r>
          </a:p>
          <a:p>
            <a:r>
              <a:rPr lang="es-ES" sz="2400" dirty="0">
                <a:latin typeface="Source Sans Pro" panose="020B0503030403020204" pitchFamily="34" charset="0"/>
                <a:ea typeface="Source Sans Pro" panose="020B0503030403020204" pitchFamily="34" charset="0"/>
              </a:rPr>
              <a:t>		vivamos en este siglo </a:t>
            </a:r>
          </a:p>
          <a:p>
            <a:r>
              <a:rPr lang="es-ES" sz="2400" dirty="0">
                <a:latin typeface="Source Sans Pro" panose="020B0503030403020204" pitchFamily="34" charset="0"/>
                <a:ea typeface="Source Sans Pro" panose="020B0503030403020204" pitchFamily="34" charset="0"/>
              </a:rPr>
              <a:t>			sobria, justa y piadosamente, </a:t>
            </a:r>
          </a:p>
          <a:p>
            <a:r>
              <a:rPr lang="es-ES" sz="2400" dirty="0">
                <a:latin typeface="Source Sans Pro" panose="020B0503030403020204" pitchFamily="34" charset="0"/>
                <a:ea typeface="Source Sans Pro" panose="020B0503030403020204" pitchFamily="34" charset="0"/>
              </a:rPr>
              <a:t>			aguardando la esperanza bienaventurada </a:t>
            </a:r>
          </a:p>
          <a:p>
            <a:r>
              <a:rPr lang="es-ES" sz="2400" dirty="0">
                <a:latin typeface="Source Sans Pro" panose="020B0503030403020204" pitchFamily="34" charset="0"/>
                <a:ea typeface="Source Sans Pro" panose="020B0503030403020204" pitchFamily="34" charset="0"/>
              </a:rPr>
              <a:t>					y la manifestación [de </a:t>
            </a:r>
          </a:p>
          <a:p>
            <a:r>
              <a:rPr lang="es-ES" sz="2400" dirty="0">
                <a:latin typeface="Source Sans Pro" panose="020B0503030403020204" pitchFamily="34" charset="0"/>
                <a:ea typeface="Source Sans Pro" panose="020B0503030403020204" pitchFamily="34" charset="0"/>
              </a:rPr>
              <a:t>						la gloria de nuestro gran Dios y Salvador 							Jesucristo, </a:t>
            </a:r>
          </a:p>
          <a:p>
            <a:r>
              <a:rPr lang="es-ES" sz="2400" dirty="0">
                <a:latin typeface="Source Sans Pro" panose="020B0503030403020204" pitchFamily="34" charset="0"/>
                <a:ea typeface="Source Sans Pro" panose="020B0503030403020204" pitchFamily="34" charset="0"/>
              </a:rPr>
              <a:t>							quien se dio a sí mismo por nosotros </a:t>
            </a:r>
          </a:p>
          <a:p>
            <a:r>
              <a:rPr lang="es-ES" sz="2400" dirty="0">
                <a:latin typeface="Source Sans Pro" panose="020B0503030403020204" pitchFamily="34" charset="0"/>
                <a:ea typeface="Source Sans Pro" panose="020B0503030403020204" pitchFamily="34" charset="0"/>
              </a:rPr>
              <a:t>								para redimirnos </a:t>
            </a:r>
          </a:p>
          <a:p>
            <a:r>
              <a:rPr lang="es-ES" sz="2400" dirty="0">
                <a:latin typeface="Source Sans Pro" panose="020B0503030403020204" pitchFamily="34" charset="0"/>
                <a:ea typeface="Source Sans Pro" panose="020B0503030403020204" pitchFamily="34" charset="0"/>
              </a:rPr>
              <a:t>									de toda iniquidad </a:t>
            </a:r>
          </a:p>
          <a:p>
            <a:r>
              <a:rPr lang="es-ES" sz="2400" dirty="0">
                <a:latin typeface="Source Sans Pro" panose="020B0503030403020204" pitchFamily="34" charset="0"/>
                <a:ea typeface="Source Sans Pro" panose="020B0503030403020204" pitchFamily="34" charset="0"/>
              </a:rPr>
              <a:t>								y purificar para sí </a:t>
            </a:r>
          </a:p>
          <a:p>
            <a:r>
              <a:rPr lang="es-ES" sz="2400" dirty="0">
                <a:latin typeface="Source Sans Pro" panose="020B0503030403020204" pitchFamily="34" charset="0"/>
                <a:ea typeface="Source Sans Pro" panose="020B0503030403020204" pitchFamily="34" charset="0"/>
              </a:rPr>
              <a:t>									un pueblo propio, </a:t>
            </a:r>
          </a:p>
          <a:p>
            <a:r>
              <a:rPr lang="es-ES" sz="2400" dirty="0">
                <a:latin typeface="Source Sans Pro" panose="020B0503030403020204" pitchFamily="34" charset="0"/>
                <a:ea typeface="Source Sans Pro" panose="020B0503030403020204" pitchFamily="34" charset="0"/>
              </a:rPr>
              <a:t>									celoso de buenas obras. </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860854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F256A-1F18-B1B8-A3E8-99F48306C261}"/>
              </a:ext>
            </a:extLst>
          </p:cNvPr>
          <p:cNvSpPr txBox="1"/>
          <p:nvPr/>
        </p:nvSpPr>
        <p:spPr>
          <a:xfrm>
            <a:off x="125835" y="151179"/>
            <a:ext cx="11945923" cy="6370975"/>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Porque </a:t>
            </a:r>
            <a:r>
              <a:rPr lang="es-ES" sz="2400" b="1" dirty="0">
                <a:solidFill>
                  <a:srgbClr val="3C08CE"/>
                </a:solidFill>
                <a:latin typeface="Source Sans Pro" panose="020B0503030403020204" pitchFamily="34" charset="0"/>
                <a:ea typeface="Source Sans Pro" panose="020B0503030403020204" pitchFamily="34" charset="0"/>
              </a:rPr>
              <a:t>la gracia de Dios se ha manifestado </a:t>
            </a:r>
          </a:p>
          <a:p>
            <a:r>
              <a:rPr lang="es-ES" sz="2400" dirty="0">
                <a:latin typeface="Source Sans Pro" panose="020B0503030403020204" pitchFamily="34" charset="0"/>
                <a:ea typeface="Source Sans Pro" panose="020B0503030403020204" pitchFamily="34" charset="0"/>
              </a:rPr>
              <a:t>	para salvación a todos los hombres, </a:t>
            </a:r>
          </a:p>
          <a:p>
            <a:r>
              <a:rPr lang="es-ES" sz="2400" dirty="0">
                <a:latin typeface="Source Sans Pro" panose="020B0503030403020204" pitchFamily="34" charset="0"/>
                <a:ea typeface="Source Sans Pro" panose="020B0503030403020204" pitchFamily="34" charset="0"/>
              </a:rPr>
              <a:t>	enseñándonos que, </a:t>
            </a:r>
          </a:p>
          <a:p>
            <a:r>
              <a:rPr lang="es-ES" sz="2400" dirty="0">
                <a:latin typeface="Source Sans Pro" panose="020B0503030403020204" pitchFamily="34" charset="0"/>
                <a:ea typeface="Source Sans Pro" panose="020B0503030403020204" pitchFamily="34" charset="0"/>
              </a:rPr>
              <a:t>			renunciando a la impiedad </a:t>
            </a:r>
          </a:p>
          <a:p>
            <a:r>
              <a:rPr lang="es-ES" sz="2400" dirty="0">
                <a:latin typeface="Source Sans Pro" panose="020B0503030403020204" pitchFamily="34" charset="0"/>
                <a:ea typeface="Source Sans Pro" panose="020B0503030403020204" pitchFamily="34" charset="0"/>
              </a:rPr>
              <a:t>			y a los deseos mundanos, </a:t>
            </a:r>
          </a:p>
          <a:p>
            <a:r>
              <a:rPr lang="es-ES" sz="2400" dirty="0">
                <a:latin typeface="Source Sans Pro" panose="020B0503030403020204" pitchFamily="34" charset="0"/>
                <a:ea typeface="Source Sans Pro" panose="020B0503030403020204" pitchFamily="34" charset="0"/>
              </a:rPr>
              <a:t>		vivamos en este siglo </a:t>
            </a:r>
          </a:p>
          <a:p>
            <a:r>
              <a:rPr lang="es-ES" sz="2400" dirty="0">
                <a:latin typeface="Source Sans Pro" panose="020B0503030403020204" pitchFamily="34" charset="0"/>
                <a:ea typeface="Source Sans Pro" panose="020B0503030403020204" pitchFamily="34" charset="0"/>
              </a:rPr>
              <a:t>			sobria, justa y piadosamente, </a:t>
            </a:r>
          </a:p>
          <a:p>
            <a:r>
              <a:rPr lang="es-ES" sz="2400" dirty="0">
                <a:latin typeface="Source Sans Pro" panose="020B0503030403020204" pitchFamily="34" charset="0"/>
                <a:ea typeface="Source Sans Pro" panose="020B0503030403020204" pitchFamily="34" charset="0"/>
              </a:rPr>
              <a:t>			aguardando la esperanza bienaventurada </a:t>
            </a:r>
          </a:p>
          <a:p>
            <a:r>
              <a:rPr lang="es-ES" sz="2400" dirty="0">
                <a:latin typeface="Source Sans Pro" panose="020B0503030403020204" pitchFamily="34" charset="0"/>
                <a:ea typeface="Source Sans Pro" panose="020B0503030403020204" pitchFamily="34" charset="0"/>
              </a:rPr>
              <a:t>					y la manifestación [de </a:t>
            </a:r>
          </a:p>
          <a:p>
            <a:r>
              <a:rPr lang="es-ES" sz="2400" dirty="0">
                <a:latin typeface="Source Sans Pro" panose="020B0503030403020204" pitchFamily="34" charset="0"/>
                <a:ea typeface="Source Sans Pro" panose="020B0503030403020204" pitchFamily="34" charset="0"/>
              </a:rPr>
              <a:t>						la gloria de nuestro gran Dios y Salvador 							Jesucristo, </a:t>
            </a:r>
          </a:p>
          <a:p>
            <a:r>
              <a:rPr lang="es-ES" sz="2400" dirty="0">
                <a:latin typeface="Source Sans Pro" panose="020B0503030403020204" pitchFamily="34" charset="0"/>
                <a:ea typeface="Source Sans Pro" panose="020B0503030403020204" pitchFamily="34" charset="0"/>
              </a:rPr>
              <a:t>							quien se dio a sí mismo por nosotros </a:t>
            </a:r>
          </a:p>
          <a:p>
            <a:r>
              <a:rPr lang="es-ES" sz="2400" dirty="0">
                <a:latin typeface="Source Sans Pro" panose="020B0503030403020204" pitchFamily="34" charset="0"/>
                <a:ea typeface="Source Sans Pro" panose="020B0503030403020204" pitchFamily="34" charset="0"/>
              </a:rPr>
              <a:t>								para redimirnos </a:t>
            </a:r>
          </a:p>
          <a:p>
            <a:r>
              <a:rPr lang="es-ES" sz="2400" dirty="0">
                <a:latin typeface="Source Sans Pro" panose="020B0503030403020204" pitchFamily="34" charset="0"/>
                <a:ea typeface="Source Sans Pro" panose="020B0503030403020204" pitchFamily="34" charset="0"/>
              </a:rPr>
              <a:t>									de toda iniquidad </a:t>
            </a:r>
          </a:p>
          <a:p>
            <a:r>
              <a:rPr lang="es-ES" sz="2400" dirty="0">
                <a:latin typeface="Source Sans Pro" panose="020B0503030403020204" pitchFamily="34" charset="0"/>
                <a:ea typeface="Source Sans Pro" panose="020B0503030403020204" pitchFamily="34" charset="0"/>
              </a:rPr>
              <a:t>								y purificar para sí </a:t>
            </a:r>
          </a:p>
          <a:p>
            <a:r>
              <a:rPr lang="es-ES" sz="2400" dirty="0">
                <a:latin typeface="Source Sans Pro" panose="020B0503030403020204" pitchFamily="34" charset="0"/>
                <a:ea typeface="Source Sans Pro" panose="020B0503030403020204" pitchFamily="34" charset="0"/>
              </a:rPr>
              <a:t>									un pueblo propio, </a:t>
            </a:r>
          </a:p>
          <a:p>
            <a:r>
              <a:rPr lang="es-ES" sz="2400" dirty="0">
                <a:latin typeface="Source Sans Pro" panose="020B0503030403020204" pitchFamily="34" charset="0"/>
                <a:ea typeface="Source Sans Pro" panose="020B0503030403020204" pitchFamily="34" charset="0"/>
              </a:rPr>
              <a:t>									celoso de buenas obras. </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079986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F256A-1F18-B1B8-A3E8-99F48306C261}"/>
              </a:ext>
            </a:extLst>
          </p:cNvPr>
          <p:cNvSpPr txBox="1"/>
          <p:nvPr/>
        </p:nvSpPr>
        <p:spPr>
          <a:xfrm>
            <a:off x="125835" y="151179"/>
            <a:ext cx="11945923" cy="6370975"/>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Porque la gracia de Dios se ha manifestado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para salvación a todos los hombres, </a:t>
            </a:r>
          </a:p>
          <a:p>
            <a:r>
              <a:rPr lang="es-ES" sz="2400" b="1" dirty="0">
                <a:solidFill>
                  <a:srgbClr val="3C08CE"/>
                </a:solidFill>
                <a:latin typeface="Source Sans Pro" panose="020B0503030403020204" pitchFamily="34" charset="0"/>
                <a:ea typeface="Source Sans Pro" panose="020B0503030403020204" pitchFamily="34" charset="0"/>
              </a:rPr>
              <a:t>	enseñándonos </a:t>
            </a:r>
            <a:r>
              <a:rPr lang="es-ES" sz="2400" dirty="0">
                <a:latin typeface="Source Sans Pro" panose="020B0503030403020204" pitchFamily="34" charset="0"/>
                <a:ea typeface="Source Sans Pro" panose="020B0503030403020204" pitchFamily="34" charset="0"/>
              </a:rPr>
              <a:t>que, </a:t>
            </a:r>
          </a:p>
          <a:p>
            <a:r>
              <a:rPr lang="es-ES" sz="2400" dirty="0">
                <a:latin typeface="Source Sans Pro" panose="020B0503030403020204" pitchFamily="34" charset="0"/>
                <a:ea typeface="Source Sans Pro" panose="020B0503030403020204" pitchFamily="34" charset="0"/>
              </a:rPr>
              <a:t>			renunciando a la impiedad </a:t>
            </a:r>
          </a:p>
          <a:p>
            <a:r>
              <a:rPr lang="es-ES" sz="2400" dirty="0">
                <a:latin typeface="Source Sans Pro" panose="020B0503030403020204" pitchFamily="34" charset="0"/>
                <a:ea typeface="Source Sans Pro" panose="020B0503030403020204" pitchFamily="34" charset="0"/>
              </a:rPr>
              <a:t>			y a los deseos mundanos, </a:t>
            </a:r>
          </a:p>
          <a:p>
            <a:r>
              <a:rPr lang="es-ES" sz="2400" dirty="0">
                <a:latin typeface="Source Sans Pro" panose="020B0503030403020204" pitchFamily="34" charset="0"/>
                <a:ea typeface="Source Sans Pro" panose="020B0503030403020204" pitchFamily="34" charset="0"/>
              </a:rPr>
              <a:t>		vivamos en este siglo </a:t>
            </a:r>
          </a:p>
          <a:p>
            <a:r>
              <a:rPr lang="es-ES" sz="2400" dirty="0">
                <a:latin typeface="Source Sans Pro" panose="020B0503030403020204" pitchFamily="34" charset="0"/>
                <a:ea typeface="Source Sans Pro" panose="020B0503030403020204" pitchFamily="34" charset="0"/>
              </a:rPr>
              <a:t>			sobria, justa y piadosamente, </a:t>
            </a:r>
          </a:p>
          <a:p>
            <a:r>
              <a:rPr lang="es-ES" sz="2400" dirty="0">
                <a:latin typeface="Source Sans Pro" panose="020B0503030403020204" pitchFamily="34" charset="0"/>
                <a:ea typeface="Source Sans Pro" panose="020B0503030403020204" pitchFamily="34" charset="0"/>
              </a:rPr>
              <a:t>			aguardando la esperanza bienaventurada </a:t>
            </a:r>
          </a:p>
          <a:p>
            <a:r>
              <a:rPr lang="es-ES" sz="2400" dirty="0">
                <a:latin typeface="Source Sans Pro" panose="020B0503030403020204" pitchFamily="34" charset="0"/>
                <a:ea typeface="Source Sans Pro" panose="020B0503030403020204" pitchFamily="34" charset="0"/>
              </a:rPr>
              <a:t>					y la manifestación [de </a:t>
            </a:r>
          </a:p>
          <a:p>
            <a:r>
              <a:rPr lang="es-ES" sz="2400" dirty="0">
                <a:latin typeface="Source Sans Pro" panose="020B0503030403020204" pitchFamily="34" charset="0"/>
                <a:ea typeface="Source Sans Pro" panose="020B0503030403020204" pitchFamily="34" charset="0"/>
              </a:rPr>
              <a:t>						la gloria de nuestro gran Dios y Salvador 							Jesucristo, </a:t>
            </a:r>
          </a:p>
          <a:p>
            <a:r>
              <a:rPr lang="es-ES" sz="2400" dirty="0">
                <a:latin typeface="Source Sans Pro" panose="020B0503030403020204" pitchFamily="34" charset="0"/>
                <a:ea typeface="Source Sans Pro" panose="020B0503030403020204" pitchFamily="34" charset="0"/>
              </a:rPr>
              <a:t>							quien se dio a sí mismo por nosotros </a:t>
            </a:r>
          </a:p>
          <a:p>
            <a:r>
              <a:rPr lang="es-ES" sz="2400" dirty="0">
                <a:latin typeface="Source Sans Pro" panose="020B0503030403020204" pitchFamily="34" charset="0"/>
                <a:ea typeface="Source Sans Pro" panose="020B0503030403020204" pitchFamily="34" charset="0"/>
              </a:rPr>
              <a:t>								para redimirnos </a:t>
            </a:r>
          </a:p>
          <a:p>
            <a:r>
              <a:rPr lang="es-ES" sz="2400" dirty="0">
                <a:latin typeface="Source Sans Pro" panose="020B0503030403020204" pitchFamily="34" charset="0"/>
                <a:ea typeface="Source Sans Pro" panose="020B0503030403020204" pitchFamily="34" charset="0"/>
              </a:rPr>
              <a:t>									de toda iniquidad </a:t>
            </a:r>
          </a:p>
          <a:p>
            <a:r>
              <a:rPr lang="es-ES" sz="2400" dirty="0">
                <a:latin typeface="Source Sans Pro" panose="020B0503030403020204" pitchFamily="34" charset="0"/>
                <a:ea typeface="Source Sans Pro" panose="020B0503030403020204" pitchFamily="34" charset="0"/>
              </a:rPr>
              <a:t>								y purificar para sí </a:t>
            </a:r>
          </a:p>
          <a:p>
            <a:r>
              <a:rPr lang="es-ES" sz="2400" dirty="0">
                <a:latin typeface="Source Sans Pro" panose="020B0503030403020204" pitchFamily="34" charset="0"/>
                <a:ea typeface="Source Sans Pro" panose="020B0503030403020204" pitchFamily="34" charset="0"/>
              </a:rPr>
              <a:t>									un pueblo propio, </a:t>
            </a:r>
          </a:p>
          <a:p>
            <a:r>
              <a:rPr lang="es-ES" sz="2400" dirty="0">
                <a:latin typeface="Source Sans Pro" panose="020B0503030403020204" pitchFamily="34" charset="0"/>
                <a:ea typeface="Source Sans Pro" panose="020B0503030403020204" pitchFamily="34" charset="0"/>
              </a:rPr>
              <a:t>									celoso de buenas obras. </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D0CF0A80-81CB-2189-8464-483F3EC027C8}"/>
              </a:ext>
            </a:extLst>
          </p:cNvPr>
          <p:cNvSpPr txBox="1"/>
          <p:nvPr/>
        </p:nvSpPr>
        <p:spPr>
          <a:xfrm>
            <a:off x="6854524" y="335846"/>
            <a:ext cx="4317207"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¿Con qué propósito </a:t>
            </a:r>
          </a:p>
          <a:p>
            <a:r>
              <a:rPr lang="es-MX" sz="2400" b="1" dirty="0">
                <a:latin typeface="Source Sans Pro" panose="020B0503030403020204" pitchFamily="34" charset="0"/>
                <a:ea typeface="Source Sans Pro" panose="020B0503030403020204" pitchFamily="34" charset="0"/>
              </a:rPr>
              <a:t>se manifestó la gracia de Dios?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702729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F256A-1F18-B1B8-A3E8-99F48306C261}"/>
              </a:ext>
            </a:extLst>
          </p:cNvPr>
          <p:cNvSpPr txBox="1"/>
          <p:nvPr/>
        </p:nvSpPr>
        <p:spPr>
          <a:xfrm>
            <a:off x="125835" y="151179"/>
            <a:ext cx="11945923" cy="6370975"/>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Porque la gracia de Dios se ha manifestado </a:t>
            </a:r>
          </a:p>
          <a:p>
            <a:r>
              <a:rPr lang="es-ES" sz="2400" dirty="0">
                <a:latin typeface="Source Sans Pro" panose="020B0503030403020204" pitchFamily="34" charset="0"/>
                <a:ea typeface="Source Sans Pro" panose="020B0503030403020204" pitchFamily="34" charset="0"/>
              </a:rPr>
              <a:t>	para salvación a todos los hombres, </a:t>
            </a:r>
          </a:p>
          <a:p>
            <a:r>
              <a:rPr lang="es-ES" sz="2400" dirty="0">
                <a:latin typeface="Source Sans Pro" panose="020B0503030403020204" pitchFamily="34" charset="0"/>
                <a:ea typeface="Source Sans Pro" panose="020B0503030403020204" pitchFamily="34" charset="0"/>
              </a:rPr>
              <a:t>	enseñándonos que, </a:t>
            </a:r>
          </a:p>
          <a:p>
            <a:r>
              <a:rPr lang="es-ES" sz="2400" b="1" dirty="0">
                <a:solidFill>
                  <a:srgbClr val="3C08CE"/>
                </a:solidFill>
                <a:latin typeface="Source Sans Pro" panose="020B0503030403020204" pitchFamily="34" charset="0"/>
                <a:ea typeface="Source Sans Pro" panose="020B0503030403020204" pitchFamily="34" charset="0"/>
              </a:rPr>
              <a:t>			renunciando a la impiedad </a:t>
            </a:r>
          </a:p>
          <a:p>
            <a:r>
              <a:rPr lang="es-ES" sz="2400" b="1" dirty="0">
                <a:solidFill>
                  <a:srgbClr val="3C08CE"/>
                </a:solidFill>
                <a:latin typeface="Source Sans Pro" panose="020B0503030403020204" pitchFamily="34" charset="0"/>
                <a:ea typeface="Source Sans Pro" panose="020B0503030403020204" pitchFamily="34" charset="0"/>
              </a:rPr>
              <a:t>			y a los deseos mundanos, </a:t>
            </a:r>
          </a:p>
          <a:p>
            <a:r>
              <a:rPr lang="es-ES" sz="2400" b="1" dirty="0">
                <a:solidFill>
                  <a:srgbClr val="3C08CE"/>
                </a:solidFill>
                <a:latin typeface="Source Sans Pro" panose="020B0503030403020204" pitchFamily="34" charset="0"/>
                <a:ea typeface="Source Sans Pro" panose="020B0503030403020204" pitchFamily="34" charset="0"/>
              </a:rPr>
              <a:t>		vivamos en este siglo </a:t>
            </a:r>
          </a:p>
          <a:p>
            <a:r>
              <a:rPr lang="es-ES" sz="2400" b="1" dirty="0">
                <a:solidFill>
                  <a:srgbClr val="3C08CE"/>
                </a:solidFill>
                <a:latin typeface="Source Sans Pro" panose="020B0503030403020204" pitchFamily="34" charset="0"/>
                <a:ea typeface="Source Sans Pro" panose="020B0503030403020204" pitchFamily="34" charset="0"/>
              </a:rPr>
              <a:t>			sobria, justa y piadosamente, </a:t>
            </a:r>
          </a:p>
          <a:p>
            <a:r>
              <a:rPr lang="es-ES" sz="2400" b="1" dirty="0">
                <a:solidFill>
                  <a:srgbClr val="3C08CE"/>
                </a:solidFill>
                <a:latin typeface="Source Sans Pro" panose="020B0503030403020204" pitchFamily="34" charset="0"/>
                <a:ea typeface="Source Sans Pro" panose="020B0503030403020204" pitchFamily="34" charset="0"/>
              </a:rPr>
              <a:t>			</a:t>
            </a:r>
            <a:r>
              <a:rPr lang="es-ES" sz="2400" dirty="0">
                <a:latin typeface="Source Sans Pro" panose="020B0503030403020204" pitchFamily="34" charset="0"/>
                <a:ea typeface="Source Sans Pro" panose="020B0503030403020204" pitchFamily="34" charset="0"/>
              </a:rPr>
              <a:t>aguardando</a:t>
            </a:r>
            <a:r>
              <a:rPr lang="es-ES" sz="2400" b="1" dirty="0">
                <a:solidFill>
                  <a:srgbClr val="3C08CE"/>
                </a:solidFill>
                <a:latin typeface="Source Sans Pro" panose="020B0503030403020204" pitchFamily="34" charset="0"/>
                <a:ea typeface="Source Sans Pro" panose="020B0503030403020204" pitchFamily="34" charset="0"/>
              </a:rPr>
              <a:t> </a:t>
            </a:r>
            <a:r>
              <a:rPr lang="es-ES" sz="2400" dirty="0">
                <a:latin typeface="Source Sans Pro" panose="020B0503030403020204" pitchFamily="34" charset="0"/>
                <a:ea typeface="Source Sans Pro" panose="020B0503030403020204" pitchFamily="34" charset="0"/>
              </a:rPr>
              <a:t>la esperanza bienaventurada </a:t>
            </a:r>
          </a:p>
          <a:p>
            <a:r>
              <a:rPr lang="es-ES" sz="2400" dirty="0">
                <a:latin typeface="Source Sans Pro" panose="020B0503030403020204" pitchFamily="34" charset="0"/>
                <a:ea typeface="Source Sans Pro" panose="020B0503030403020204" pitchFamily="34" charset="0"/>
              </a:rPr>
              <a:t>					y la manifestación [de </a:t>
            </a:r>
          </a:p>
          <a:p>
            <a:r>
              <a:rPr lang="es-ES" sz="2400" dirty="0">
                <a:latin typeface="Source Sans Pro" panose="020B0503030403020204" pitchFamily="34" charset="0"/>
                <a:ea typeface="Source Sans Pro" panose="020B0503030403020204" pitchFamily="34" charset="0"/>
              </a:rPr>
              <a:t>						la gloria de nuestro gran Dios y Salvador 								Jesucristo, </a:t>
            </a:r>
          </a:p>
          <a:p>
            <a:r>
              <a:rPr lang="es-ES" sz="2400" dirty="0">
                <a:latin typeface="Source Sans Pro" panose="020B0503030403020204" pitchFamily="34" charset="0"/>
                <a:ea typeface="Source Sans Pro" panose="020B0503030403020204" pitchFamily="34" charset="0"/>
              </a:rPr>
              <a:t>							quien se dio a sí mismo por nosotros </a:t>
            </a:r>
          </a:p>
          <a:p>
            <a:r>
              <a:rPr lang="es-ES" sz="2400" dirty="0">
                <a:latin typeface="Source Sans Pro" panose="020B0503030403020204" pitchFamily="34" charset="0"/>
                <a:ea typeface="Source Sans Pro" panose="020B0503030403020204" pitchFamily="34" charset="0"/>
              </a:rPr>
              <a:t>								para redimirnos </a:t>
            </a:r>
          </a:p>
          <a:p>
            <a:r>
              <a:rPr lang="es-ES" sz="2400" dirty="0">
                <a:latin typeface="Source Sans Pro" panose="020B0503030403020204" pitchFamily="34" charset="0"/>
                <a:ea typeface="Source Sans Pro" panose="020B0503030403020204" pitchFamily="34" charset="0"/>
              </a:rPr>
              <a:t>									de toda iniquidad </a:t>
            </a:r>
          </a:p>
          <a:p>
            <a:r>
              <a:rPr lang="es-ES" sz="2400" dirty="0">
                <a:latin typeface="Source Sans Pro" panose="020B0503030403020204" pitchFamily="34" charset="0"/>
                <a:ea typeface="Source Sans Pro" panose="020B0503030403020204" pitchFamily="34" charset="0"/>
              </a:rPr>
              <a:t>								y purificar para sí </a:t>
            </a:r>
          </a:p>
          <a:p>
            <a:r>
              <a:rPr lang="es-ES" sz="2400" dirty="0">
                <a:latin typeface="Source Sans Pro" panose="020B0503030403020204" pitchFamily="34" charset="0"/>
                <a:ea typeface="Source Sans Pro" panose="020B0503030403020204" pitchFamily="34" charset="0"/>
              </a:rPr>
              <a:t>									un pueblo propio, </a:t>
            </a:r>
          </a:p>
          <a:p>
            <a:r>
              <a:rPr lang="es-ES" sz="2400" dirty="0">
                <a:latin typeface="Source Sans Pro" panose="020B0503030403020204" pitchFamily="34" charset="0"/>
                <a:ea typeface="Source Sans Pro" panose="020B0503030403020204" pitchFamily="34" charset="0"/>
              </a:rPr>
              <a:t>									celoso de buenas obras. </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A4E3AE67-6690-0C30-93F9-EED97CFBB32F}"/>
              </a:ext>
            </a:extLst>
          </p:cNvPr>
          <p:cNvSpPr txBox="1"/>
          <p:nvPr/>
        </p:nvSpPr>
        <p:spPr>
          <a:xfrm>
            <a:off x="7313622" y="1204845"/>
            <a:ext cx="2822416" cy="1200329"/>
          </a:xfrm>
          <a:prstGeom prst="rect">
            <a:avLst/>
          </a:prstGeom>
          <a:solidFill>
            <a:schemeClr val="accent4">
              <a:lumMod val="20000"/>
              <a:lumOff val="80000"/>
            </a:schemeClr>
          </a:solidFill>
        </p:spPr>
        <p:txBody>
          <a:bodyPr wrap="square" rtlCol="0">
            <a:spAutoFit/>
          </a:bodyPr>
          <a:lstStyle/>
          <a:p>
            <a:r>
              <a:rPr lang="es-MX" sz="2400" b="1" dirty="0">
                <a:latin typeface="Source Sans Pro" panose="020B0503030403020204" pitchFamily="34" charset="0"/>
                <a:ea typeface="Source Sans Pro" panose="020B0503030403020204" pitchFamily="34" charset="0"/>
              </a:rPr>
              <a:t>¿Qué nos enseña la gracia de Dios </a:t>
            </a:r>
          </a:p>
          <a:p>
            <a:r>
              <a:rPr lang="es-MX" sz="2400" b="1" dirty="0">
                <a:latin typeface="Source Sans Pro" panose="020B0503030403020204" pitchFamily="34" charset="0"/>
                <a:ea typeface="Source Sans Pro" panose="020B0503030403020204" pitchFamily="34" charset="0"/>
              </a:rPr>
              <a:t>que hagamos?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895490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F256A-1F18-B1B8-A3E8-99F48306C261}"/>
              </a:ext>
            </a:extLst>
          </p:cNvPr>
          <p:cNvSpPr txBox="1"/>
          <p:nvPr/>
        </p:nvSpPr>
        <p:spPr>
          <a:xfrm>
            <a:off x="125835" y="151179"/>
            <a:ext cx="11945923" cy="6370975"/>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Porque la gracia de Dios se ha manifestado </a:t>
            </a:r>
          </a:p>
          <a:p>
            <a:r>
              <a:rPr lang="es-ES" sz="2400" dirty="0">
                <a:latin typeface="Source Sans Pro" panose="020B0503030403020204" pitchFamily="34" charset="0"/>
                <a:ea typeface="Source Sans Pro" panose="020B0503030403020204" pitchFamily="34" charset="0"/>
              </a:rPr>
              <a:t>	para salvación a todos los hombres, </a:t>
            </a:r>
          </a:p>
          <a:p>
            <a:r>
              <a:rPr lang="es-ES" sz="2400" dirty="0">
                <a:latin typeface="Source Sans Pro" panose="020B0503030403020204" pitchFamily="34" charset="0"/>
                <a:ea typeface="Source Sans Pro" panose="020B0503030403020204" pitchFamily="34" charset="0"/>
              </a:rPr>
              <a:t>	enseñándonos que, </a:t>
            </a:r>
          </a:p>
          <a:p>
            <a:r>
              <a:rPr lang="es-ES" sz="2400" dirty="0">
                <a:latin typeface="Source Sans Pro" panose="020B0503030403020204" pitchFamily="34" charset="0"/>
                <a:ea typeface="Source Sans Pro" panose="020B0503030403020204" pitchFamily="34" charset="0"/>
              </a:rPr>
              <a:t>			renunciando a la impiedad </a:t>
            </a:r>
          </a:p>
          <a:p>
            <a:r>
              <a:rPr lang="es-ES" sz="2400" dirty="0">
                <a:latin typeface="Source Sans Pro" panose="020B0503030403020204" pitchFamily="34" charset="0"/>
                <a:ea typeface="Source Sans Pro" panose="020B0503030403020204" pitchFamily="34" charset="0"/>
              </a:rPr>
              <a:t>			y a los deseos mundanos, </a:t>
            </a:r>
          </a:p>
          <a:p>
            <a:r>
              <a:rPr lang="es-ES" sz="2400" dirty="0">
                <a:latin typeface="Source Sans Pro" panose="020B0503030403020204" pitchFamily="34" charset="0"/>
                <a:ea typeface="Source Sans Pro" panose="020B0503030403020204" pitchFamily="34" charset="0"/>
              </a:rPr>
              <a:t>		vivamos en este siglo </a:t>
            </a:r>
          </a:p>
          <a:p>
            <a:r>
              <a:rPr lang="es-ES" sz="2400" dirty="0">
                <a:latin typeface="Source Sans Pro" panose="020B0503030403020204" pitchFamily="34" charset="0"/>
                <a:ea typeface="Source Sans Pro" panose="020B0503030403020204" pitchFamily="34" charset="0"/>
              </a:rPr>
              <a:t>			sobria, justa y piadosamente,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aguardando la esperanza bienaventurada </a:t>
            </a:r>
          </a:p>
          <a:p>
            <a:r>
              <a:rPr lang="es-ES" sz="2400" b="1" dirty="0">
                <a:solidFill>
                  <a:srgbClr val="3C08CE"/>
                </a:solidFill>
                <a:latin typeface="Source Sans Pro" panose="020B0503030403020204" pitchFamily="34" charset="0"/>
                <a:ea typeface="Source Sans Pro" panose="020B0503030403020204" pitchFamily="34" charset="0"/>
              </a:rPr>
              <a:t>					y la manifestación de</a:t>
            </a:r>
          </a:p>
          <a:p>
            <a:r>
              <a:rPr lang="es-ES" sz="2400" b="1" dirty="0">
                <a:solidFill>
                  <a:srgbClr val="3C08CE"/>
                </a:solidFill>
                <a:latin typeface="Source Sans Pro" panose="020B0503030403020204" pitchFamily="34" charset="0"/>
                <a:ea typeface="Source Sans Pro" panose="020B0503030403020204" pitchFamily="34" charset="0"/>
              </a:rPr>
              <a:t>						la gloria de nuestro gran Dios y Salvador 							--- Jesucristo, </a:t>
            </a:r>
          </a:p>
          <a:p>
            <a:r>
              <a:rPr lang="es-ES" sz="2400" dirty="0">
                <a:latin typeface="Source Sans Pro" panose="020B0503030403020204" pitchFamily="34" charset="0"/>
                <a:ea typeface="Source Sans Pro" panose="020B0503030403020204" pitchFamily="34" charset="0"/>
              </a:rPr>
              <a:t>							quien se dio a sí mismo por nosotros </a:t>
            </a:r>
          </a:p>
          <a:p>
            <a:r>
              <a:rPr lang="es-ES" sz="2400" dirty="0">
                <a:latin typeface="Source Sans Pro" panose="020B0503030403020204" pitchFamily="34" charset="0"/>
                <a:ea typeface="Source Sans Pro" panose="020B0503030403020204" pitchFamily="34" charset="0"/>
              </a:rPr>
              <a:t>								para redimirnos </a:t>
            </a:r>
          </a:p>
          <a:p>
            <a:r>
              <a:rPr lang="es-ES" sz="2400" dirty="0">
                <a:latin typeface="Source Sans Pro" panose="020B0503030403020204" pitchFamily="34" charset="0"/>
                <a:ea typeface="Source Sans Pro" panose="020B0503030403020204" pitchFamily="34" charset="0"/>
              </a:rPr>
              <a:t>									de toda iniquidad </a:t>
            </a:r>
          </a:p>
          <a:p>
            <a:r>
              <a:rPr lang="es-ES" sz="2400" dirty="0">
                <a:latin typeface="Source Sans Pro" panose="020B0503030403020204" pitchFamily="34" charset="0"/>
                <a:ea typeface="Source Sans Pro" panose="020B0503030403020204" pitchFamily="34" charset="0"/>
              </a:rPr>
              <a:t>								y purificar para sí </a:t>
            </a:r>
          </a:p>
          <a:p>
            <a:r>
              <a:rPr lang="es-ES" sz="2400" dirty="0">
                <a:latin typeface="Source Sans Pro" panose="020B0503030403020204" pitchFamily="34" charset="0"/>
                <a:ea typeface="Source Sans Pro" panose="020B0503030403020204" pitchFamily="34" charset="0"/>
              </a:rPr>
              <a:t>									un pueblo propio, </a:t>
            </a:r>
          </a:p>
          <a:p>
            <a:r>
              <a:rPr lang="es-ES" sz="2400" dirty="0">
                <a:latin typeface="Source Sans Pro" panose="020B0503030403020204" pitchFamily="34" charset="0"/>
                <a:ea typeface="Source Sans Pro" panose="020B0503030403020204" pitchFamily="34" charset="0"/>
              </a:rPr>
              <a:t>									celoso de buenas obras. </a:t>
            </a:r>
            <a:endParaRPr lang="en-US" sz="2400"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9AE642DD-5CFA-05C8-FA33-88613ADCCD65}"/>
              </a:ext>
            </a:extLst>
          </p:cNvPr>
          <p:cNvSpPr txBox="1"/>
          <p:nvPr/>
        </p:nvSpPr>
        <p:spPr>
          <a:xfrm>
            <a:off x="7121150" y="1474956"/>
            <a:ext cx="4708340" cy="1200329"/>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¿Cuáles cosas debemos aguardar </a:t>
            </a:r>
          </a:p>
          <a:p>
            <a:r>
              <a:rPr lang="es-MX" sz="2400" b="1" dirty="0">
                <a:latin typeface="Source Sans Pro" panose="020B0503030403020204" pitchFamily="34" charset="0"/>
                <a:ea typeface="Source Sans Pro" panose="020B0503030403020204" pitchFamily="34" charset="0"/>
              </a:rPr>
              <a:t>mientras vivimos de esta </a:t>
            </a:r>
          </a:p>
          <a:p>
            <a:r>
              <a:rPr lang="es-MX" sz="2400" b="1" dirty="0">
                <a:latin typeface="Source Sans Pro" panose="020B0503030403020204" pitchFamily="34" charset="0"/>
                <a:ea typeface="Source Sans Pro" panose="020B0503030403020204" pitchFamily="34" charset="0"/>
              </a:rPr>
              <a:t>manera en este siglo?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731762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D3157-5A11-901F-BEE5-D05EAAA20639}"/>
              </a:ext>
            </a:extLst>
          </p:cNvPr>
          <p:cNvSpPr txBox="1"/>
          <p:nvPr/>
        </p:nvSpPr>
        <p:spPr>
          <a:xfrm>
            <a:off x="729843" y="528506"/>
            <a:ext cx="9389109" cy="7109639"/>
          </a:xfrm>
          <a:prstGeom prst="rect">
            <a:avLst/>
          </a:prstGeom>
          <a:noFill/>
        </p:spPr>
        <p:txBody>
          <a:bodyPr wrap="none" rtlCol="0">
            <a:spAutoFit/>
          </a:bodyPr>
          <a:lstStyle/>
          <a:p>
            <a:r>
              <a:rPr lang="es-MX" sz="3200" b="1" i="1" dirty="0">
                <a:solidFill>
                  <a:srgbClr val="3C08CE"/>
                </a:solidFill>
                <a:latin typeface="Source Sans Pro" panose="020B0503030403020204" pitchFamily="34" charset="0"/>
                <a:ea typeface="Source Sans Pro" panose="020B0503030403020204" pitchFamily="34" charset="0"/>
              </a:rPr>
              <a:t>Debate sobre Tito 2.13: Tres posibles traducciones:</a:t>
            </a:r>
          </a:p>
          <a:p>
            <a:endParaRPr lang="es-MX"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«La manifestación de la gloria </a:t>
            </a:r>
          </a:p>
          <a:p>
            <a:r>
              <a:rPr lang="es-ES" sz="3200" b="1" dirty="0">
                <a:latin typeface="Source Sans Pro" panose="020B0503030403020204" pitchFamily="34" charset="0"/>
                <a:ea typeface="Source Sans Pro" panose="020B0503030403020204" pitchFamily="34" charset="0"/>
              </a:rPr>
              <a:t>de nuestro gran Dios </a:t>
            </a:r>
          </a:p>
          <a:p>
            <a:r>
              <a:rPr lang="es-ES" sz="3200" b="1" dirty="0">
                <a:latin typeface="Source Sans Pro" panose="020B0503030403020204" pitchFamily="34" charset="0"/>
                <a:ea typeface="Source Sans Pro" panose="020B0503030403020204" pitchFamily="34" charset="0"/>
              </a:rPr>
              <a:t>[y de nuestro] Salvador, Jesucristo»</a:t>
            </a:r>
            <a:endParaRPr lang="es-MX" sz="3200" b="1" dirty="0">
              <a:latin typeface="Source Sans Pro" panose="020B0503030403020204" pitchFamily="34" charset="0"/>
              <a:ea typeface="Source Sans Pro" panose="020B0503030403020204" pitchFamily="34" charset="0"/>
            </a:endParaRPr>
          </a:p>
          <a:p>
            <a:endParaRPr lang="es-MX"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«La manifestación de la gloria </a:t>
            </a:r>
          </a:p>
          <a:p>
            <a:r>
              <a:rPr lang="es-ES" sz="3200" b="1" dirty="0">
                <a:latin typeface="Source Sans Pro" panose="020B0503030403020204" pitchFamily="34" charset="0"/>
                <a:ea typeface="Source Sans Pro" panose="020B0503030403020204" pitchFamily="34" charset="0"/>
              </a:rPr>
              <a:t>de nuestro gran Dios y Salvador, Jesucristo»</a:t>
            </a:r>
            <a:endParaRPr lang="es-MX" sz="3200" b="1" dirty="0">
              <a:latin typeface="Source Sans Pro" panose="020B0503030403020204" pitchFamily="34" charset="0"/>
              <a:ea typeface="Source Sans Pro" panose="020B0503030403020204" pitchFamily="34" charset="0"/>
            </a:endParaRPr>
          </a:p>
          <a:p>
            <a:endParaRPr lang="es-MX" sz="3200" b="1" dirty="0">
              <a:latin typeface="Source Sans Pro" panose="020B0503030403020204" pitchFamily="34" charset="0"/>
              <a:ea typeface="Source Sans Pro" panose="020B0503030403020204" pitchFamily="34" charset="0"/>
            </a:endParaRPr>
          </a:p>
          <a:p>
            <a:r>
              <a:rPr lang="es-ES" sz="3200" b="1" dirty="0">
                <a:latin typeface="Source Sans Pro" panose="020B0503030403020204" pitchFamily="34" charset="0"/>
                <a:ea typeface="Source Sans Pro" panose="020B0503030403020204" pitchFamily="34" charset="0"/>
              </a:rPr>
              <a:t>«La manifestación </a:t>
            </a:r>
          </a:p>
          <a:p>
            <a:r>
              <a:rPr lang="es-ES" sz="3200" b="1" dirty="0">
                <a:latin typeface="Source Sans Pro" panose="020B0503030403020204" pitchFamily="34" charset="0"/>
                <a:ea typeface="Source Sans Pro" panose="020B0503030403020204" pitchFamily="34" charset="0"/>
              </a:rPr>
              <a:t>de la gloria de nuestro gran Dios y Salvador:</a:t>
            </a:r>
          </a:p>
          <a:p>
            <a:r>
              <a:rPr lang="es-ES" sz="3200" b="1" dirty="0">
                <a:latin typeface="Source Sans Pro" panose="020B0503030403020204" pitchFamily="34" charset="0"/>
                <a:ea typeface="Source Sans Pro" panose="020B0503030403020204" pitchFamily="34" charset="0"/>
              </a:rPr>
              <a:t>Jesucristo» </a:t>
            </a:r>
            <a:endParaRPr lang="es-MX" sz="3200" b="1" dirty="0">
              <a:latin typeface="Source Sans Pro" panose="020B0503030403020204" pitchFamily="34" charset="0"/>
              <a:ea typeface="Source Sans Pro" panose="020B0503030403020204" pitchFamily="34" charset="0"/>
            </a:endParaRPr>
          </a:p>
          <a:p>
            <a:endParaRPr lang="es-MX" dirty="0"/>
          </a:p>
          <a:p>
            <a:endParaRPr lang="es-MX" dirty="0"/>
          </a:p>
          <a:p>
            <a:endParaRPr lang="es-MX" dirty="0"/>
          </a:p>
          <a:p>
            <a:endParaRPr lang="en-US" dirty="0"/>
          </a:p>
        </p:txBody>
      </p:sp>
      <p:sp>
        <p:nvSpPr>
          <p:cNvPr id="3" name="TextBox 2">
            <a:extLst>
              <a:ext uri="{FF2B5EF4-FFF2-40B4-BE49-F238E27FC236}">
                <a16:creationId xmlns:a16="http://schemas.microsoft.com/office/drawing/2014/main" id="{7047E273-9311-50F8-D323-065485AEE23A}"/>
              </a:ext>
            </a:extLst>
          </p:cNvPr>
          <p:cNvSpPr txBox="1"/>
          <p:nvPr/>
        </p:nvSpPr>
        <p:spPr>
          <a:xfrm>
            <a:off x="7703707" y="1781578"/>
            <a:ext cx="3807453"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 La gloria de nuestro Dios </a:t>
            </a:r>
          </a:p>
          <a:p>
            <a:r>
              <a:rPr lang="es-MX" sz="2400" b="1" dirty="0">
                <a:latin typeface="Source Sans Pro" panose="020B0503030403020204" pitchFamily="34" charset="0"/>
                <a:ea typeface="Source Sans Pro" panose="020B0503030403020204" pitchFamily="34" charset="0"/>
              </a:rPr>
              <a:t>y la gloria de Jesucristo</a:t>
            </a:r>
            <a:endParaRPr lang="en-US" sz="2400" b="1"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C7986912-0C9B-BF62-07C7-1C0D800E90AC}"/>
              </a:ext>
            </a:extLst>
          </p:cNvPr>
          <p:cNvSpPr txBox="1"/>
          <p:nvPr/>
        </p:nvSpPr>
        <p:spPr>
          <a:xfrm>
            <a:off x="8002756" y="3013501"/>
            <a:ext cx="3597460"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 La gloria de Jesucristo, </a:t>
            </a:r>
          </a:p>
          <a:p>
            <a:r>
              <a:rPr lang="es-MX" sz="2400" b="1" dirty="0">
                <a:latin typeface="Source Sans Pro" panose="020B0503030403020204" pitchFamily="34" charset="0"/>
                <a:ea typeface="Source Sans Pro" panose="020B0503030403020204" pitchFamily="34" charset="0"/>
              </a:rPr>
              <a:t>nuestro Dios</a:t>
            </a:r>
            <a:endParaRPr lang="en-US" sz="2400" b="1"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F8F80D63-0FDB-3B48-E0EA-AAC33551D800}"/>
              </a:ext>
            </a:extLst>
          </p:cNvPr>
          <p:cNvSpPr txBox="1"/>
          <p:nvPr/>
        </p:nvSpPr>
        <p:spPr>
          <a:xfrm>
            <a:off x="8320222" y="4709861"/>
            <a:ext cx="3597460" cy="830997"/>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 La gloria de Jesucristo, </a:t>
            </a:r>
          </a:p>
          <a:p>
            <a:r>
              <a:rPr lang="es-MX" sz="2400" b="1" i="1" dirty="0">
                <a:latin typeface="Source Sans Pro" panose="020B0503030403020204" pitchFamily="34" charset="0"/>
                <a:ea typeface="Source Sans Pro" panose="020B0503030403020204" pitchFamily="34" charset="0"/>
              </a:rPr>
              <a:t>la gloria de </a:t>
            </a:r>
            <a:r>
              <a:rPr lang="es-MX" sz="2400" b="1" dirty="0">
                <a:latin typeface="Source Sans Pro" panose="020B0503030403020204" pitchFamily="34" charset="0"/>
                <a:ea typeface="Source Sans Pro" panose="020B0503030403020204" pitchFamily="34" charset="0"/>
              </a:rPr>
              <a:t>nuestro Dios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38381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F256A-1F18-B1B8-A3E8-99F48306C261}"/>
              </a:ext>
            </a:extLst>
          </p:cNvPr>
          <p:cNvSpPr txBox="1"/>
          <p:nvPr/>
        </p:nvSpPr>
        <p:spPr>
          <a:xfrm>
            <a:off x="125835" y="151179"/>
            <a:ext cx="11945923" cy="6370975"/>
          </a:xfrm>
          <a:prstGeom prst="rect">
            <a:avLst/>
          </a:prstGeom>
          <a:noFill/>
        </p:spPr>
        <p:txBody>
          <a:bodyPr wrap="square">
            <a:spAutoFit/>
          </a:bodyPr>
          <a:lstStyle/>
          <a:p>
            <a:r>
              <a:rPr lang="es-ES" sz="2400" dirty="0">
                <a:latin typeface="Source Sans Pro" panose="020B0503030403020204" pitchFamily="34" charset="0"/>
                <a:ea typeface="Source Sans Pro" panose="020B0503030403020204" pitchFamily="34" charset="0"/>
              </a:rPr>
              <a:t>Porque la gracia de Dios se ha manifestado </a:t>
            </a:r>
          </a:p>
          <a:p>
            <a:r>
              <a:rPr lang="es-ES" sz="2400" dirty="0">
                <a:latin typeface="Source Sans Pro" panose="020B0503030403020204" pitchFamily="34" charset="0"/>
                <a:ea typeface="Source Sans Pro" panose="020B0503030403020204" pitchFamily="34" charset="0"/>
              </a:rPr>
              <a:t>	para salvación a todos los hombres, </a:t>
            </a:r>
          </a:p>
          <a:p>
            <a:r>
              <a:rPr lang="es-ES" sz="2400" dirty="0">
                <a:latin typeface="Source Sans Pro" panose="020B0503030403020204" pitchFamily="34" charset="0"/>
                <a:ea typeface="Source Sans Pro" panose="020B0503030403020204" pitchFamily="34" charset="0"/>
              </a:rPr>
              <a:t>	enseñándonos que, </a:t>
            </a:r>
          </a:p>
          <a:p>
            <a:r>
              <a:rPr lang="es-ES" sz="2400" dirty="0">
                <a:latin typeface="Source Sans Pro" panose="020B0503030403020204" pitchFamily="34" charset="0"/>
                <a:ea typeface="Source Sans Pro" panose="020B0503030403020204" pitchFamily="34" charset="0"/>
              </a:rPr>
              <a:t>			renunciando a la impiedad </a:t>
            </a:r>
          </a:p>
          <a:p>
            <a:r>
              <a:rPr lang="es-ES" sz="2400" dirty="0">
                <a:latin typeface="Source Sans Pro" panose="020B0503030403020204" pitchFamily="34" charset="0"/>
                <a:ea typeface="Source Sans Pro" panose="020B0503030403020204" pitchFamily="34" charset="0"/>
              </a:rPr>
              <a:t>			y a los deseos mundanos, </a:t>
            </a:r>
          </a:p>
          <a:p>
            <a:r>
              <a:rPr lang="es-ES" sz="2400" dirty="0">
                <a:latin typeface="Source Sans Pro" panose="020B0503030403020204" pitchFamily="34" charset="0"/>
                <a:ea typeface="Source Sans Pro" panose="020B0503030403020204" pitchFamily="34" charset="0"/>
              </a:rPr>
              <a:t>		vivamos en este siglo </a:t>
            </a:r>
          </a:p>
          <a:p>
            <a:r>
              <a:rPr lang="es-ES" sz="2400" dirty="0">
                <a:latin typeface="Source Sans Pro" panose="020B0503030403020204" pitchFamily="34" charset="0"/>
                <a:ea typeface="Source Sans Pro" panose="020B0503030403020204" pitchFamily="34" charset="0"/>
              </a:rPr>
              <a:t>			sobria, justa y piadosamente, </a:t>
            </a:r>
          </a:p>
          <a:p>
            <a:r>
              <a:rPr lang="es-ES" sz="2400" dirty="0">
                <a:latin typeface="Source Sans Pro" panose="020B0503030403020204" pitchFamily="34" charset="0"/>
                <a:ea typeface="Source Sans Pro" panose="020B0503030403020204" pitchFamily="34" charset="0"/>
              </a:rPr>
              <a:t>			aguardando la esperanza bienaventurada </a:t>
            </a:r>
          </a:p>
          <a:p>
            <a:r>
              <a:rPr lang="es-ES" sz="2400" dirty="0">
                <a:latin typeface="Source Sans Pro" panose="020B0503030403020204" pitchFamily="34" charset="0"/>
                <a:ea typeface="Source Sans Pro" panose="020B0503030403020204" pitchFamily="34" charset="0"/>
              </a:rPr>
              <a:t>					y la manifestación [de </a:t>
            </a:r>
          </a:p>
          <a:p>
            <a:r>
              <a:rPr lang="es-ES" sz="2400" dirty="0">
                <a:latin typeface="Source Sans Pro" panose="020B0503030403020204" pitchFamily="34" charset="0"/>
                <a:ea typeface="Source Sans Pro" panose="020B0503030403020204" pitchFamily="34" charset="0"/>
              </a:rPr>
              <a:t>						la gloria de nuestro gran Dios y Salvador 							Jesucristo, </a:t>
            </a:r>
          </a:p>
          <a:p>
            <a:r>
              <a:rPr lang="es-ES" sz="2400" dirty="0">
                <a:latin typeface="Source Sans Pro" panose="020B0503030403020204" pitchFamily="34" charset="0"/>
                <a:ea typeface="Source Sans Pro" panose="020B0503030403020204" pitchFamily="34" charset="0"/>
              </a:rPr>
              <a:t>							</a:t>
            </a:r>
            <a:r>
              <a:rPr lang="es-ES" sz="2400" b="1" dirty="0">
                <a:solidFill>
                  <a:srgbClr val="3C08CE"/>
                </a:solidFill>
                <a:latin typeface="Source Sans Pro" panose="020B0503030403020204" pitchFamily="34" charset="0"/>
                <a:ea typeface="Source Sans Pro" panose="020B0503030403020204" pitchFamily="34" charset="0"/>
              </a:rPr>
              <a:t>quien se dio a sí mismo por nosotros </a:t>
            </a:r>
          </a:p>
          <a:p>
            <a:r>
              <a:rPr lang="es-ES" sz="2400" b="1" dirty="0">
                <a:solidFill>
                  <a:srgbClr val="3C08CE"/>
                </a:solidFill>
                <a:latin typeface="Source Sans Pro" panose="020B0503030403020204" pitchFamily="34" charset="0"/>
                <a:ea typeface="Source Sans Pro" panose="020B0503030403020204" pitchFamily="34" charset="0"/>
              </a:rPr>
              <a:t>								para redimirnos </a:t>
            </a:r>
          </a:p>
          <a:p>
            <a:r>
              <a:rPr lang="es-ES" sz="2400" b="1" dirty="0">
                <a:solidFill>
                  <a:srgbClr val="3C08CE"/>
                </a:solidFill>
                <a:latin typeface="Source Sans Pro" panose="020B0503030403020204" pitchFamily="34" charset="0"/>
                <a:ea typeface="Source Sans Pro" panose="020B0503030403020204" pitchFamily="34" charset="0"/>
              </a:rPr>
              <a:t>									de toda iniquidad </a:t>
            </a:r>
          </a:p>
          <a:p>
            <a:r>
              <a:rPr lang="es-ES" sz="2400" b="1" dirty="0">
                <a:solidFill>
                  <a:srgbClr val="3C08CE"/>
                </a:solidFill>
                <a:latin typeface="Source Sans Pro" panose="020B0503030403020204" pitchFamily="34" charset="0"/>
                <a:ea typeface="Source Sans Pro" panose="020B0503030403020204" pitchFamily="34" charset="0"/>
              </a:rPr>
              <a:t>								y purificar para sí </a:t>
            </a:r>
          </a:p>
          <a:p>
            <a:r>
              <a:rPr lang="es-ES" sz="2400" b="1" dirty="0">
                <a:solidFill>
                  <a:srgbClr val="3C08CE"/>
                </a:solidFill>
                <a:latin typeface="Source Sans Pro" panose="020B0503030403020204" pitchFamily="34" charset="0"/>
                <a:ea typeface="Source Sans Pro" panose="020B0503030403020204" pitchFamily="34" charset="0"/>
              </a:rPr>
              <a:t>								un pueblo propio, </a:t>
            </a:r>
          </a:p>
          <a:p>
            <a:r>
              <a:rPr lang="es-ES" sz="2400" b="1" dirty="0">
                <a:solidFill>
                  <a:srgbClr val="3C08CE"/>
                </a:solidFill>
                <a:latin typeface="Source Sans Pro" panose="020B0503030403020204" pitchFamily="34" charset="0"/>
                <a:ea typeface="Source Sans Pro" panose="020B0503030403020204" pitchFamily="34" charset="0"/>
              </a:rPr>
              <a:t>								celoso de buenas obras. </a:t>
            </a:r>
            <a:endParaRPr lang="en-US" sz="2400" b="1" dirty="0">
              <a:solidFill>
                <a:srgbClr val="3C08CE"/>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48CF0769-3D23-C2DF-7BD0-586C3A0AC1DA}"/>
              </a:ext>
            </a:extLst>
          </p:cNvPr>
          <p:cNvSpPr txBox="1"/>
          <p:nvPr/>
        </p:nvSpPr>
        <p:spPr>
          <a:xfrm>
            <a:off x="2428381" y="4856510"/>
            <a:ext cx="4099199" cy="1200329"/>
          </a:xfrm>
          <a:prstGeom prst="rect">
            <a:avLst/>
          </a:prstGeom>
          <a:solidFill>
            <a:schemeClr val="accent4">
              <a:lumMod val="20000"/>
              <a:lumOff val="80000"/>
            </a:schemeClr>
          </a:solidFill>
        </p:spPr>
        <p:txBody>
          <a:bodyPr wrap="none" rtlCol="0">
            <a:spAutoFit/>
          </a:bodyPr>
          <a:lstStyle/>
          <a:p>
            <a:r>
              <a:rPr lang="es-MX" sz="2400" b="1" dirty="0">
                <a:latin typeface="Source Sans Pro" panose="020B0503030403020204" pitchFamily="34" charset="0"/>
                <a:ea typeface="Source Sans Pro" panose="020B0503030403020204" pitchFamily="34" charset="0"/>
              </a:rPr>
              <a:t>¿Qué podemos decir acerca </a:t>
            </a:r>
          </a:p>
          <a:p>
            <a:r>
              <a:rPr lang="es-MX" sz="2400" b="1" dirty="0">
                <a:latin typeface="Source Sans Pro" panose="020B0503030403020204" pitchFamily="34" charset="0"/>
                <a:ea typeface="Source Sans Pro" panose="020B0503030403020204" pitchFamily="34" charset="0"/>
              </a:rPr>
              <a:t>de Jesucristo? ¿Qué hizo? </a:t>
            </a:r>
          </a:p>
          <a:p>
            <a:r>
              <a:rPr lang="es-MX" sz="2400" b="1" dirty="0">
                <a:latin typeface="Source Sans Pro" panose="020B0503030403020204" pitchFamily="34" charset="0"/>
                <a:ea typeface="Source Sans Pro" panose="020B0503030403020204" pitchFamily="34" charset="0"/>
              </a:rPr>
              <a:t>¿y con qué propósito lo hizo?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502297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B2A08-5C0C-444D-4122-F90BFAAE27F7}"/>
              </a:ext>
            </a:extLst>
          </p:cNvPr>
          <p:cNvSpPr txBox="1"/>
          <p:nvPr/>
        </p:nvSpPr>
        <p:spPr>
          <a:xfrm>
            <a:off x="545284" y="302003"/>
            <a:ext cx="11207692" cy="5232202"/>
          </a:xfrm>
          <a:prstGeom prst="rect">
            <a:avLst/>
          </a:prstGeom>
          <a:noFill/>
        </p:spPr>
        <p:txBody>
          <a:bodyPr wrap="square">
            <a:spAutoFit/>
          </a:bodyPr>
          <a:lstStyle/>
          <a:p>
            <a:pPr algn="l"/>
            <a:r>
              <a:rPr lang="es-ES" sz="3200" b="1" i="1" dirty="0">
                <a:solidFill>
                  <a:srgbClr val="3C08CE"/>
                </a:solidFill>
                <a:effectLst/>
                <a:latin typeface="Source Sans Pro" panose="020B0503030403020204" pitchFamily="34" charset="0"/>
                <a:ea typeface="Source Sans Pro" panose="020B0503030403020204" pitchFamily="34" charset="0"/>
              </a:rPr>
              <a:t>Comparación entre Tito 2.14 y el libro de Éxodo (4 paralelos)</a:t>
            </a:r>
          </a:p>
          <a:p>
            <a:pPr algn="l"/>
            <a:endParaRPr lang="es-ES" sz="3200" b="1" i="1" dirty="0">
              <a:solidFill>
                <a:srgbClr val="3C08CE"/>
              </a:solidFill>
              <a:latin typeface="Source Sans Pro" panose="020B0503030403020204" pitchFamily="34" charset="0"/>
              <a:ea typeface="Source Sans Pro" panose="020B0503030403020204" pitchFamily="34" charset="0"/>
            </a:endParaRPr>
          </a:p>
          <a:p>
            <a:pPr algn="l"/>
            <a:r>
              <a:rPr lang="es-ES" sz="2800" b="1" dirty="0">
                <a:solidFill>
                  <a:srgbClr val="3C08CE"/>
                </a:solidFill>
                <a:effectLst/>
                <a:latin typeface="Source Sans Pro" panose="020B0503030403020204" pitchFamily="34" charset="0"/>
                <a:ea typeface="Source Sans Pro" panose="020B0503030403020204" pitchFamily="34" charset="0"/>
              </a:rPr>
              <a:t>Dios </a:t>
            </a:r>
            <a:r>
              <a:rPr lang="es-ES" sz="2800" b="1" dirty="0">
                <a:effectLst/>
                <a:latin typeface="Source Sans Pro" panose="020B0503030403020204" pitchFamily="34" charset="0"/>
                <a:ea typeface="Source Sans Pro" panose="020B0503030403020204" pitchFamily="34" charset="0"/>
              </a:rPr>
              <a:t>redimió a los Israelitas de su esclavitud en Egipto,</a:t>
            </a:r>
          </a:p>
          <a:p>
            <a:pPr algn="l"/>
            <a:r>
              <a:rPr lang="es-ES" sz="2800" b="1" dirty="0">
                <a:latin typeface="Source Sans Pro" panose="020B0503030403020204" pitchFamily="34" charset="0"/>
                <a:ea typeface="Source Sans Pro" panose="020B0503030403020204" pitchFamily="34" charset="0"/>
              </a:rPr>
              <a:t>Hizo de ellos una nación nueva, su propio pueblo</a:t>
            </a:r>
          </a:p>
          <a:p>
            <a:pPr algn="l"/>
            <a:r>
              <a:rPr lang="es-ES" sz="2800" b="1" dirty="0">
                <a:effectLst/>
                <a:latin typeface="Source Sans Pro" panose="020B0503030403020204" pitchFamily="34" charset="0"/>
                <a:ea typeface="Source Sans Pro" panose="020B0503030403020204" pitchFamily="34" charset="0"/>
              </a:rPr>
              <a:t>Los purificó </a:t>
            </a:r>
          </a:p>
          <a:p>
            <a:pPr algn="l"/>
            <a:r>
              <a:rPr lang="es-ES" sz="2800" b="1" dirty="0">
                <a:latin typeface="Source Sans Pro" panose="020B0503030403020204" pitchFamily="34" charset="0"/>
                <a:ea typeface="Source Sans Pro" panose="020B0503030403020204" pitchFamily="34" charset="0"/>
              </a:rPr>
              <a:t>Les dio su ley para enseñarlos cómo vivir</a:t>
            </a:r>
          </a:p>
          <a:p>
            <a:pPr algn="l"/>
            <a:endParaRPr lang="es-ES" sz="2800" b="1" dirty="0">
              <a:solidFill>
                <a:srgbClr val="3C08CE"/>
              </a:solidFill>
              <a:effectLst/>
              <a:latin typeface="Source Sans Pro" panose="020B0503030403020204" pitchFamily="34" charset="0"/>
              <a:ea typeface="Source Sans Pro" panose="020B0503030403020204" pitchFamily="34" charset="0"/>
            </a:endParaRPr>
          </a:p>
          <a:p>
            <a:pPr algn="l"/>
            <a:r>
              <a:rPr lang="es-ES" sz="2800" b="1" dirty="0">
                <a:solidFill>
                  <a:srgbClr val="3C08CE"/>
                </a:solidFill>
                <a:latin typeface="Source Sans Pro" panose="020B0503030403020204" pitchFamily="34" charset="0"/>
                <a:ea typeface="Source Sans Pro" panose="020B0503030403020204" pitchFamily="34" charset="0"/>
              </a:rPr>
              <a:t>Jesucristo</a:t>
            </a:r>
            <a:r>
              <a:rPr lang="es-ES" sz="2800" b="1" dirty="0">
                <a:latin typeface="Source Sans Pro" panose="020B0503030403020204" pitchFamily="34" charset="0"/>
                <a:ea typeface="Source Sans Pro" panose="020B0503030403020204" pitchFamily="34" charset="0"/>
              </a:rPr>
              <a:t> redimió a los pecadores de su esclavitud al pecado</a:t>
            </a:r>
          </a:p>
          <a:p>
            <a:pPr algn="l"/>
            <a:r>
              <a:rPr lang="es-ES" sz="2800" b="1" dirty="0">
                <a:effectLst/>
                <a:latin typeface="Source Sans Pro" panose="020B0503030403020204" pitchFamily="34" charset="0"/>
                <a:ea typeface="Source Sans Pro" panose="020B0503030403020204" pitchFamily="34" charset="0"/>
              </a:rPr>
              <a:t>Hizo de ellos su propio pueblo</a:t>
            </a:r>
          </a:p>
          <a:p>
            <a:pPr algn="l"/>
            <a:r>
              <a:rPr lang="es-ES" sz="2800" b="1" dirty="0">
                <a:latin typeface="Source Sans Pro" panose="020B0503030403020204" pitchFamily="34" charset="0"/>
                <a:ea typeface="Source Sans Pro" panose="020B0503030403020204" pitchFamily="34" charset="0"/>
              </a:rPr>
              <a:t>Los purificó </a:t>
            </a:r>
          </a:p>
          <a:p>
            <a:pPr algn="l"/>
            <a:r>
              <a:rPr lang="es-ES" sz="2800" b="1" dirty="0">
                <a:effectLst/>
                <a:latin typeface="Source Sans Pro" panose="020B0503030403020204" pitchFamily="34" charset="0"/>
                <a:ea typeface="Source Sans Pro" panose="020B0503030403020204" pitchFamily="34" charset="0"/>
              </a:rPr>
              <a:t>La gracia les enseña cómo vivir en este siglo</a:t>
            </a:r>
          </a:p>
          <a:p>
            <a:pPr algn="l"/>
            <a:endParaRPr lang="es-ES"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023085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C08AA-F3D0-AC88-F7DB-DE0CA1504510}"/>
              </a:ext>
            </a:extLst>
          </p:cNvPr>
          <p:cNvSpPr txBox="1"/>
          <p:nvPr/>
        </p:nvSpPr>
        <p:spPr>
          <a:xfrm>
            <a:off x="346045" y="1031089"/>
            <a:ext cx="5165521" cy="5262979"/>
          </a:xfrm>
          <a:prstGeom prst="rect">
            <a:avLst/>
          </a:prstGeom>
          <a:noFill/>
        </p:spPr>
        <p:txBody>
          <a:bodyPr wrap="square">
            <a:spAutoFit/>
          </a:bodyPr>
          <a:lstStyle/>
          <a:p>
            <a:r>
              <a:rPr lang="es-ES" sz="2400" b="1" dirty="0">
                <a:latin typeface="Source Sans Pro" panose="020B0503030403020204" pitchFamily="34" charset="0"/>
                <a:ea typeface="Source Sans Pro" panose="020B0503030403020204" pitchFamily="34" charset="0"/>
              </a:rPr>
              <a:t>Porque la gracia de Dios se ha manifestado para salvación a todos los hombres, </a:t>
            </a:r>
            <a:r>
              <a:rPr lang="es-ES" sz="2400" b="1" dirty="0">
                <a:solidFill>
                  <a:srgbClr val="8D2AAC"/>
                </a:solidFill>
                <a:latin typeface="Source Sans Pro" panose="020B0503030403020204" pitchFamily="34" charset="0"/>
                <a:ea typeface="Source Sans Pro" panose="020B0503030403020204" pitchFamily="34" charset="0"/>
              </a:rPr>
              <a:t>enseñándonos que, renunciando a la impiedad y a los deseos mundanos, vivamos en este siglo sobria, justa y piadosamente</a:t>
            </a:r>
            <a:r>
              <a:rPr lang="es-ES" sz="2400" b="1" dirty="0">
                <a:latin typeface="Source Sans Pro" panose="020B0503030403020204" pitchFamily="34" charset="0"/>
                <a:ea typeface="Source Sans Pro" panose="020B0503030403020204" pitchFamily="34" charset="0"/>
              </a:rPr>
              <a:t>, aguardando la esperanza bienaventurada y la manifestación gloriosa de nuestro gran Dios y Salvador Jesucristo, quien se dio a sí mismo por nosotros para </a:t>
            </a:r>
            <a:r>
              <a:rPr lang="es-ES" sz="2400" b="1" dirty="0">
                <a:solidFill>
                  <a:srgbClr val="FF0000"/>
                </a:solidFill>
                <a:latin typeface="Source Sans Pro" panose="020B0503030403020204" pitchFamily="34" charset="0"/>
                <a:ea typeface="Source Sans Pro" panose="020B0503030403020204" pitchFamily="34" charset="0"/>
              </a:rPr>
              <a:t>redimirnos de toda iniquidad y purificar para sí </a:t>
            </a:r>
            <a:r>
              <a:rPr lang="es-ES" sz="2400" b="1" dirty="0">
                <a:solidFill>
                  <a:srgbClr val="00B050"/>
                </a:solidFill>
                <a:latin typeface="Source Sans Pro" panose="020B0503030403020204" pitchFamily="34" charset="0"/>
                <a:ea typeface="Source Sans Pro" panose="020B0503030403020204" pitchFamily="34" charset="0"/>
              </a:rPr>
              <a:t>un pueblo propio</a:t>
            </a:r>
            <a:r>
              <a:rPr lang="es-ES" sz="2400" b="1" dirty="0">
                <a:latin typeface="Source Sans Pro" panose="020B0503030403020204" pitchFamily="34" charset="0"/>
                <a:ea typeface="Source Sans Pro" panose="020B0503030403020204" pitchFamily="34" charset="0"/>
              </a:rPr>
              <a:t>, </a:t>
            </a:r>
            <a:r>
              <a:rPr lang="es-ES" sz="2400" b="1" dirty="0">
                <a:solidFill>
                  <a:srgbClr val="7030A0"/>
                </a:solidFill>
                <a:latin typeface="Source Sans Pro" panose="020B0503030403020204" pitchFamily="34" charset="0"/>
                <a:ea typeface="Source Sans Pro" panose="020B0503030403020204" pitchFamily="34" charset="0"/>
              </a:rPr>
              <a:t>celoso de buenas obras. </a:t>
            </a:r>
            <a:r>
              <a:rPr lang="es-ES" sz="2400" b="1" dirty="0">
                <a:latin typeface="Source Sans Pro" panose="020B0503030403020204" pitchFamily="34" charset="0"/>
                <a:ea typeface="Source Sans Pro" panose="020B0503030403020204" pitchFamily="34" charset="0"/>
              </a:rPr>
              <a:t>(Tito 2.11-14 RV60)</a:t>
            </a:r>
          </a:p>
        </p:txBody>
      </p:sp>
      <p:sp>
        <p:nvSpPr>
          <p:cNvPr id="5" name="TextBox 4">
            <a:extLst>
              <a:ext uri="{FF2B5EF4-FFF2-40B4-BE49-F238E27FC236}">
                <a16:creationId xmlns:a16="http://schemas.microsoft.com/office/drawing/2014/main" id="{13AF3907-FEFF-8873-4480-37C04F14BB09}"/>
              </a:ext>
            </a:extLst>
          </p:cNvPr>
          <p:cNvSpPr txBox="1"/>
          <p:nvPr/>
        </p:nvSpPr>
        <p:spPr>
          <a:xfrm>
            <a:off x="5689833" y="1031089"/>
            <a:ext cx="6094602" cy="5386090"/>
          </a:xfrm>
          <a:prstGeom prst="rect">
            <a:avLst/>
          </a:prstGeom>
          <a:noFill/>
        </p:spPr>
        <p:txBody>
          <a:bodyPr wrap="square">
            <a:spAutoFit/>
          </a:bodyPr>
          <a:lstStyle/>
          <a:p>
            <a:pPr algn="l" rtl="0"/>
            <a:r>
              <a:rPr lang="es-ES" sz="2000" b="1" dirty="0">
                <a:solidFill>
                  <a:srgbClr val="FF0000"/>
                </a:solidFill>
                <a:latin typeface="Source Sans Pro" panose="020B0503030403020204" pitchFamily="34" charset="0"/>
                <a:ea typeface="Source Sans Pro" panose="020B0503030403020204" pitchFamily="34" charset="0"/>
              </a:rPr>
              <a:t>Los rociaré con agua pura, y quedarán purificados. Los limpiaré de todas sus impurezas </a:t>
            </a:r>
            <a:r>
              <a:rPr lang="es-ES" sz="2000" b="1" dirty="0">
                <a:latin typeface="Source Sans Pro" panose="020B0503030403020204" pitchFamily="34" charset="0"/>
                <a:ea typeface="Source Sans Pro" panose="020B0503030403020204" pitchFamily="34" charset="0"/>
              </a:rPr>
              <a:t>e idolatrías. Les daré un nuevo corazón, y les infundiré un espíritu nuevo; les quitaré ese corazón de piedra que ahora tienen, y les pondré un corazón de carne. Infundiré mi Espíritu en ustedes, y </a:t>
            </a:r>
            <a:r>
              <a:rPr lang="es-ES" sz="2000" b="1" dirty="0">
                <a:solidFill>
                  <a:srgbClr val="7030A0"/>
                </a:solidFill>
                <a:latin typeface="Source Sans Pro" panose="020B0503030403020204" pitchFamily="34" charset="0"/>
                <a:ea typeface="Source Sans Pro" panose="020B0503030403020204" pitchFamily="34" charset="0"/>
              </a:rPr>
              <a:t>haré que sigan mis preceptos y obedezcan mis leyes</a:t>
            </a:r>
            <a:r>
              <a:rPr lang="es-ES" sz="2000" b="1" dirty="0">
                <a:latin typeface="Source Sans Pro" panose="020B0503030403020204" pitchFamily="34" charset="0"/>
                <a:ea typeface="Source Sans Pro" panose="020B0503030403020204" pitchFamily="34" charset="0"/>
              </a:rPr>
              <a:t>. Vivirán en la tierra que les di a sus antepasados, y </a:t>
            </a:r>
            <a:r>
              <a:rPr lang="es-ES" sz="2000" b="1" dirty="0">
                <a:solidFill>
                  <a:srgbClr val="00B050"/>
                </a:solidFill>
                <a:latin typeface="Source Sans Pro" panose="020B0503030403020204" pitchFamily="34" charset="0"/>
                <a:ea typeface="Source Sans Pro" panose="020B0503030403020204" pitchFamily="34" charset="0"/>
              </a:rPr>
              <a:t>ustedes serán mi pueblo y yo seré su Dios. </a:t>
            </a:r>
            <a:r>
              <a:rPr lang="es-ES" sz="1600" baseline="30000" dirty="0">
                <a:solidFill>
                  <a:srgbClr val="00B050"/>
                </a:solidFill>
              </a:rPr>
              <a:t> </a:t>
            </a:r>
            <a:r>
              <a:rPr lang="es-ES" sz="2000" b="1" dirty="0">
                <a:latin typeface="Source Sans Pro" panose="020B0503030403020204" pitchFamily="34" charset="0"/>
                <a:ea typeface="Source Sans Pro" panose="020B0503030403020204" pitchFamily="34" charset="0"/>
              </a:rPr>
              <a:t>Vivirán en la tierra que les di a sus antepasados, </a:t>
            </a:r>
            <a:r>
              <a:rPr lang="es-ES" sz="2000" b="1" dirty="0">
                <a:solidFill>
                  <a:srgbClr val="00B050"/>
                </a:solidFill>
                <a:latin typeface="Source Sans Pro" panose="020B0503030403020204" pitchFamily="34" charset="0"/>
                <a:ea typeface="Source Sans Pro" panose="020B0503030403020204" pitchFamily="34" charset="0"/>
              </a:rPr>
              <a:t>y ustedes serán mi pueblo y yo seré su Dios.</a:t>
            </a:r>
            <a:r>
              <a:rPr lang="es-ES" sz="2000" b="1" dirty="0">
                <a:latin typeface="Source Sans Pro" panose="020B0503030403020204" pitchFamily="34" charset="0"/>
                <a:ea typeface="Source Sans Pro" panose="020B0503030403020204" pitchFamily="34" charset="0"/>
              </a:rPr>
              <a:t> </a:t>
            </a:r>
            <a:r>
              <a:rPr lang="es-ES" sz="2000" b="1" dirty="0">
                <a:solidFill>
                  <a:srgbClr val="FF0000"/>
                </a:solidFill>
                <a:latin typeface="Source Sans Pro" panose="020B0503030403020204" pitchFamily="34" charset="0"/>
                <a:ea typeface="Source Sans Pro" panose="020B0503030403020204" pitchFamily="34" charset="0"/>
              </a:rPr>
              <a:t>Los libraré de todas sus impurezas. </a:t>
            </a:r>
            <a:r>
              <a:rPr lang="es-ES" sz="2000" b="1" dirty="0">
                <a:latin typeface="Source Sans Pro" panose="020B0503030403020204" pitchFamily="34" charset="0"/>
                <a:ea typeface="Source Sans Pro" panose="020B0503030403020204" pitchFamily="34" charset="0"/>
              </a:rPr>
              <a:t>Haré que tengan trigo en abundancia, y no permitiré que sufran hambre. </a:t>
            </a:r>
          </a:p>
          <a:p>
            <a:pPr algn="l" rtl="0"/>
            <a:r>
              <a:rPr lang="es-ES" sz="2000" b="1" dirty="0">
                <a:latin typeface="Source Sans Pro" panose="020B0503030403020204" pitchFamily="34" charset="0"/>
                <a:ea typeface="Source Sans Pro" panose="020B0503030403020204" pitchFamily="34" charset="0"/>
              </a:rPr>
              <a:t>Así dice el Señor omnipotente: El día que </a:t>
            </a:r>
            <a:r>
              <a:rPr lang="es-ES" sz="2000" b="1" dirty="0">
                <a:solidFill>
                  <a:srgbClr val="FF0000"/>
                </a:solidFill>
                <a:latin typeface="Source Sans Pro" panose="020B0503030403020204" pitchFamily="34" charset="0"/>
                <a:ea typeface="Source Sans Pro" panose="020B0503030403020204" pitchFamily="34" charset="0"/>
              </a:rPr>
              <a:t>yo los purifique de todas sus iniquidades,</a:t>
            </a:r>
            <a:r>
              <a:rPr lang="es-ES" sz="2000" b="1" dirty="0">
                <a:latin typeface="Source Sans Pro" panose="020B0503030403020204" pitchFamily="34" charset="0"/>
                <a:ea typeface="Source Sans Pro" panose="020B0503030403020204" pitchFamily="34" charset="0"/>
              </a:rPr>
              <a:t> poblaré las ciudades y reconstruiré las ruinas.</a:t>
            </a:r>
          </a:p>
          <a:p>
            <a:endParaRPr lang="en-US" sz="2400" b="1"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B448233E-9566-0CBB-F0E9-BF27BF96C5D4}"/>
              </a:ext>
            </a:extLst>
          </p:cNvPr>
          <p:cNvSpPr txBox="1"/>
          <p:nvPr/>
        </p:nvSpPr>
        <p:spPr>
          <a:xfrm>
            <a:off x="346044" y="494842"/>
            <a:ext cx="9712355" cy="523220"/>
          </a:xfrm>
          <a:prstGeom prst="rect">
            <a:avLst/>
          </a:prstGeom>
          <a:noFill/>
        </p:spPr>
        <p:txBody>
          <a:bodyPr wrap="square">
            <a:spAutoFit/>
          </a:bodyPr>
          <a:lstStyle/>
          <a:p>
            <a:pPr algn="l"/>
            <a:r>
              <a:rPr lang="es-ES" sz="2800" b="1" i="1" dirty="0">
                <a:solidFill>
                  <a:srgbClr val="3C08CE"/>
                </a:solidFill>
                <a:effectLst/>
                <a:latin typeface="Source Sans Pro" panose="020B0503030403020204" pitchFamily="34" charset="0"/>
                <a:ea typeface="Source Sans Pro" panose="020B0503030403020204" pitchFamily="34" charset="0"/>
              </a:rPr>
              <a:t>Comparación de Tito 2.11-14 y Ezequiel 36.25-29, 33</a:t>
            </a:r>
          </a:p>
        </p:txBody>
      </p:sp>
    </p:spTree>
    <p:extLst>
      <p:ext uri="{BB962C8B-B14F-4D97-AF65-F5344CB8AC3E}">
        <p14:creationId xmlns:p14="http://schemas.microsoft.com/office/powerpoint/2010/main" val="185020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2D031-18F9-0E1C-68E5-A7349D5F5546}"/>
              </a:ext>
            </a:extLst>
          </p:cNvPr>
          <p:cNvSpPr txBox="1"/>
          <p:nvPr/>
        </p:nvSpPr>
        <p:spPr>
          <a:xfrm>
            <a:off x="2692867" y="2457974"/>
            <a:ext cx="6662401" cy="707886"/>
          </a:xfrm>
          <a:prstGeom prst="rect">
            <a:avLst/>
          </a:prstGeom>
          <a:noFill/>
        </p:spPr>
        <p:txBody>
          <a:bodyPr wrap="none" rtlCol="0">
            <a:spAutoFit/>
          </a:bodyPr>
          <a:lstStyle/>
          <a:p>
            <a:r>
              <a:rPr lang="es-MX" sz="4000" b="1" i="1" dirty="0">
                <a:solidFill>
                  <a:srgbClr val="3C08CE"/>
                </a:solidFill>
                <a:latin typeface="Source Sans Pro" panose="020B0503030403020204" pitchFamily="34" charset="0"/>
                <a:ea typeface="Source Sans Pro" panose="020B0503030403020204" pitchFamily="34" charset="0"/>
              </a:rPr>
              <a:t>Tito 2.11-14 como motivación</a:t>
            </a:r>
            <a:endParaRPr lang="en-US" sz="4000" b="1" i="1" dirty="0">
              <a:solidFill>
                <a:srgbClr val="3C08CE"/>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5446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1332</TotalTime>
  <Words>9261</Words>
  <Application>Microsoft Office PowerPoint</Application>
  <PresentationFormat>Widescreen</PresentationFormat>
  <Paragraphs>1256</Paragraphs>
  <Slides>147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147</vt:i4>
      </vt:variant>
    </vt:vector>
  </HeadingPairs>
  <TitlesOfParts>
    <vt:vector size="154" baseType="lpstr">
      <vt:lpstr>Aptos</vt:lpstr>
      <vt:lpstr>Aptos Display</vt:lpstr>
      <vt:lpstr>Arial</vt:lpstr>
      <vt:lpstr>Fira Sans</vt:lpstr>
      <vt:lpstr>GentiumAlt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CRCNA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Gifford</dc:creator>
  <cp:lastModifiedBy>Dave Gifford</cp:lastModifiedBy>
  <cp:revision>4</cp:revision>
  <dcterms:created xsi:type="dcterms:W3CDTF">2024-03-13T21:56:59Z</dcterms:created>
  <dcterms:modified xsi:type="dcterms:W3CDTF">2024-03-22T20:28:08Z</dcterms:modified>
</cp:coreProperties>
</file>